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7"/>
  </p:notesMasterIdLst>
  <p:handoutMasterIdLst>
    <p:handoutMasterId r:id="rId18"/>
  </p:handoutMasterIdLst>
  <p:sldIdLst>
    <p:sldId id="258" r:id="rId7"/>
    <p:sldId id="279" r:id="rId8"/>
    <p:sldId id="281" r:id="rId9"/>
    <p:sldId id="282" r:id="rId10"/>
    <p:sldId id="283" r:id="rId11"/>
    <p:sldId id="261" r:id="rId12"/>
    <p:sldId id="285" r:id="rId13"/>
    <p:sldId id="265" r:id="rId14"/>
    <p:sldId id="274" r:id="rId15"/>
    <p:sldId id="275" r:id="rId16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A4"/>
    <a:srgbClr val="01A290"/>
    <a:srgbClr val="008187"/>
    <a:srgbClr val="009999"/>
    <a:srgbClr val="006260"/>
    <a:srgbClr val="00A18E"/>
    <a:srgbClr val="60C5BA"/>
    <a:srgbClr val="009DDC"/>
    <a:srgbClr val="F1CB00"/>
    <a:srgbClr val="E89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87557" autoAdjust="0"/>
  </p:normalViewPr>
  <p:slideViewPr>
    <p:cSldViewPr>
      <p:cViewPr varScale="1">
        <p:scale>
          <a:sx n="106" d="100"/>
          <a:sy n="106" d="100"/>
        </p:scale>
        <p:origin x="-112" y="-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3606" y="7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6" Type="http://schemas.openxmlformats.org/officeDocument/2006/relationships/slideMaster" Target="slideMasters/slide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186C9-CD3F-4840-88F4-FC1B4C193F30}" type="datetimeFigureOut">
              <a:rPr lang="en-AU" smtClean="0"/>
              <a:t>26/11/15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53325-915E-4F01-AAC2-7811520B37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6895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041AF-8D94-4DA1-95BF-FE96498875C5}" type="datetimeFigureOut">
              <a:rPr lang="en-AU" smtClean="0"/>
              <a:t>26/11/15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655FE-C63E-478B-BC39-A087FF9074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162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9.wmf"/><Relationship Id="rId1" Type="http://schemas.openxmlformats.org/officeDocument/2006/relationships/vmlDrawing" Target="../drawings/vmlDrawing5.vml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9.wmf"/><Relationship Id="rId1" Type="http://schemas.openxmlformats.org/officeDocument/2006/relationships/vmlDrawing" Target="../drawings/vmlDrawing6.vml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9.wmf"/><Relationship Id="rId1" Type="http://schemas.openxmlformats.org/officeDocument/2006/relationships/vmlDrawing" Target="../drawings/vmlDrawing3.vml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9.wmf"/><Relationship Id="rId1" Type="http://schemas.openxmlformats.org/officeDocument/2006/relationships/vmlDrawing" Target="../drawings/vmlDrawing4.v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5015881" y="0"/>
            <a:ext cx="7198594" cy="6858000"/>
          </a:xfrm>
          <a:custGeom>
            <a:avLst/>
            <a:gdLst>
              <a:gd name="connsiteX0" fmla="*/ 2814415 w 5284784"/>
              <a:gd name="connsiteY0" fmla="*/ 0 h 6858000"/>
              <a:gd name="connsiteX1" fmla="*/ 5284784 w 5284784"/>
              <a:gd name="connsiteY1" fmla="*/ 0 h 6858000"/>
              <a:gd name="connsiteX2" fmla="*/ 5284784 w 5284784"/>
              <a:gd name="connsiteY2" fmla="*/ 6858000 h 6858000"/>
              <a:gd name="connsiteX3" fmla="*/ 1902261 w 5284784"/>
              <a:gd name="connsiteY3" fmla="*/ 6858000 h 6858000"/>
              <a:gd name="connsiteX4" fmla="*/ 1944216 w 5284784"/>
              <a:gd name="connsiteY4" fmla="*/ 6701488 h 6858000"/>
              <a:gd name="connsiteX5" fmla="*/ 1620181 w 5284784"/>
              <a:gd name="connsiteY5" fmla="*/ 6377452 h 6858000"/>
              <a:gd name="connsiteX6" fmla="*/ 1620181 w 5284784"/>
              <a:gd name="connsiteY6" fmla="*/ 6377408 h 6858000"/>
              <a:gd name="connsiteX7" fmla="*/ 756084 w 5284784"/>
              <a:gd name="connsiteY7" fmla="*/ 6377408 h 6858000"/>
              <a:gd name="connsiteX8" fmla="*/ 720081 w 5284784"/>
              <a:gd name="connsiteY8" fmla="*/ 6377408 h 6858000"/>
              <a:gd name="connsiteX9" fmla="*/ 720081 w 5284784"/>
              <a:gd name="connsiteY9" fmla="*/ 6373779 h 6858000"/>
              <a:gd name="connsiteX10" fmla="*/ 432048 w 5284784"/>
              <a:gd name="connsiteY10" fmla="*/ 6053372 h 6858000"/>
              <a:gd name="connsiteX11" fmla="*/ 720081 w 5284784"/>
              <a:gd name="connsiteY11" fmla="*/ 5732966 h 6858000"/>
              <a:gd name="connsiteX12" fmla="*/ 720081 w 5284784"/>
              <a:gd name="connsiteY12" fmla="*/ 5729380 h 6858000"/>
              <a:gd name="connsiteX13" fmla="*/ 0 w 5284784"/>
              <a:gd name="connsiteY13" fmla="*/ 5729380 h 6858000"/>
              <a:gd name="connsiteX14" fmla="*/ 1434353 w 5284784"/>
              <a:gd name="connsiteY14" fmla="*/ 5737884 h 6858000"/>
              <a:gd name="connsiteX15" fmla="*/ 2263678 w 5284784"/>
              <a:gd name="connsiteY15" fmla="*/ 5728919 h 6858000"/>
              <a:gd name="connsiteX16" fmla="*/ 2268252 w 5284784"/>
              <a:gd name="connsiteY16" fmla="*/ 5729380 h 6858000"/>
              <a:gd name="connsiteX17" fmla="*/ 2592288 w 5284784"/>
              <a:gd name="connsiteY17" fmla="*/ 5405344 h 6858000"/>
              <a:gd name="connsiteX18" fmla="*/ 2268251 w 5284784"/>
              <a:gd name="connsiteY18" fmla="*/ 5081308 h 6858000"/>
              <a:gd name="connsiteX19" fmla="*/ 2268251 w 5284784"/>
              <a:gd name="connsiteY19" fmla="*/ 5080847 h 6858000"/>
              <a:gd name="connsiteX20" fmla="*/ 1620181 w 5284784"/>
              <a:gd name="connsiteY20" fmla="*/ 5080847 h 6858000"/>
              <a:gd name="connsiteX21" fmla="*/ 1296144 w 5284784"/>
              <a:gd name="connsiteY21" fmla="*/ 4756811 h 6858000"/>
              <a:gd name="connsiteX22" fmla="*/ 1620180 w 5284784"/>
              <a:gd name="connsiteY22" fmla="*/ 4432775 h 6858000"/>
              <a:gd name="connsiteX23" fmla="*/ 1620181 w 5284784"/>
              <a:gd name="connsiteY23" fmla="*/ 4432775 h 6858000"/>
              <a:gd name="connsiteX24" fmla="*/ 2484276 w 5284784"/>
              <a:gd name="connsiteY24" fmla="*/ 4432775 h 6858000"/>
              <a:gd name="connsiteX25" fmla="*/ 2808312 w 5284784"/>
              <a:gd name="connsiteY25" fmla="*/ 4108739 h 6858000"/>
              <a:gd name="connsiteX26" fmla="*/ 2484276 w 5284784"/>
              <a:gd name="connsiteY26" fmla="*/ 3784703 h 6858000"/>
              <a:gd name="connsiteX27" fmla="*/ 1174189 w 5284784"/>
              <a:gd name="connsiteY27" fmla="*/ 3784703 h 6858000"/>
              <a:gd name="connsiteX28" fmla="*/ 850153 w 5284784"/>
              <a:gd name="connsiteY28" fmla="*/ 3460667 h 6858000"/>
              <a:gd name="connsiteX29" fmla="*/ 1174189 w 5284784"/>
              <a:gd name="connsiteY29" fmla="*/ 3136631 h 6858000"/>
              <a:gd name="connsiteX30" fmla="*/ 1217211 w 5284784"/>
              <a:gd name="connsiteY30" fmla="*/ 3140968 h 6858000"/>
              <a:gd name="connsiteX31" fmla="*/ 1933515 w 5284784"/>
              <a:gd name="connsiteY31" fmla="*/ 3140968 h 6858000"/>
              <a:gd name="connsiteX32" fmla="*/ 2257551 w 5284784"/>
              <a:gd name="connsiteY32" fmla="*/ 2816932 h 6858000"/>
              <a:gd name="connsiteX33" fmla="*/ 1933515 w 5284784"/>
              <a:gd name="connsiteY33" fmla="*/ 2492896 h 6858000"/>
              <a:gd name="connsiteX34" fmla="*/ 439561 w 5284784"/>
              <a:gd name="connsiteY34" fmla="*/ 2492896 h 6858000"/>
              <a:gd name="connsiteX35" fmla="*/ 439561 w 5284784"/>
              <a:gd name="connsiteY35" fmla="*/ 2488509 h 6858000"/>
              <a:gd name="connsiteX36" fmla="*/ 396044 w 5284784"/>
              <a:gd name="connsiteY36" fmla="*/ 2492896 h 6858000"/>
              <a:gd name="connsiteX37" fmla="*/ 72008 w 5284784"/>
              <a:gd name="connsiteY37" fmla="*/ 2168860 h 6858000"/>
              <a:gd name="connsiteX38" fmla="*/ 396044 w 5284784"/>
              <a:gd name="connsiteY38" fmla="*/ 1844824 h 6858000"/>
              <a:gd name="connsiteX39" fmla="*/ 439561 w 5284784"/>
              <a:gd name="connsiteY39" fmla="*/ 1849211 h 6858000"/>
              <a:gd name="connsiteX40" fmla="*/ 439561 w 5284784"/>
              <a:gd name="connsiteY40" fmla="*/ 1844824 h 6858000"/>
              <a:gd name="connsiteX41" fmla="*/ 2052227 w 5284784"/>
              <a:gd name="connsiteY41" fmla="*/ 1844824 h 6858000"/>
              <a:gd name="connsiteX42" fmla="*/ 2052228 w 5284784"/>
              <a:gd name="connsiteY42" fmla="*/ 1844824 h 6858000"/>
              <a:gd name="connsiteX43" fmla="*/ 2376264 w 5284784"/>
              <a:gd name="connsiteY43" fmla="*/ 1520788 h 6858000"/>
              <a:gd name="connsiteX44" fmla="*/ 2052227 w 5284784"/>
              <a:gd name="connsiteY44" fmla="*/ 1196752 h 6858000"/>
              <a:gd name="connsiteX45" fmla="*/ 1404157 w 5284784"/>
              <a:gd name="connsiteY45" fmla="*/ 1196752 h 6858000"/>
              <a:gd name="connsiteX46" fmla="*/ 1080120 w 5284784"/>
              <a:gd name="connsiteY46" fmla="*/ 872716 h 6858000"/>
              <a:gd name="connsiteX47" fmla="*/ 1404156 w 5284784"/>
              <a:gd name="connsiteY47" fmla="*/ 548680 h 6858000"/>
              <a:gd name="connsiteX48" fmla="*/ 1404157 w 5284784"/>
              <a:gd name="connsiteY48" fmla="*/ 548680 h 6858000"/>
              <a:gd name="connsiteX49" fmla="*/ 2581587 w 5284784"/>
              <a:gd name="connsiteY49" fmla="*/ 548680 h 6858000"/>
              <a:gd name="connsiteX50" fmla="*/ 2905623 w 5284784"/>
              <a:gd name="connsiteY50" fmla="*/ 224644 h 6858000"/>
              <a:gd name="connsiteX51" fmla="*/ 2814415 w 5284784"/>
              <a:gd name="connsiteY51" fmla="*/ 0 h 6858000"/>
              <a:gd name="connsiteX0" fmla="*/ 2742407 w 5212776"/>
              <a:gd name="connsiteY0" fmla="*/ 0 h 6858000"/>
              <a:gd name="connsiteX1" fmla="*/ 5212776 w 5212776"/>
              <a:gd name="connsiteY1" fmla="*/ 0 h 6858000"/>
              <a:gd name="connsiteX2" fmla="*/ 5212776 w 5212776"/>
              <a:gd name="connsiteY2" fmla="*/ 6858000 h 6858000"/>
              <a:gd name="connsiteX3" fmla="*/ 1830253 w 5212776"/>
              <a:gd name="connsiteY3" fmla="*/ 6858000 h 6858000"/>
              <a:gd name="connsiteX4" fmla="*/ 1872208 w 5212776"/>
              <a:gd name="connsiteY4" fmla="*/ 6701488 h 6858000"/>
              <a:gd name="connsiteX5" fmla="*/ 1548173 w 5212776"/>
              <a:gd name="connsiteY5" fmla="*/ 6377452 h 6858000"/>
              <a:gd name="connsiteX6" fmla="*/ 1548173 w 5212776"/>
              <a:gd name="connsiteY6" fmla="*/ 6377408 h 6858000"/>
              <a:gd name="connsiteX7" fmla="*/ 684076 w 5212776"/>
              <a:gd name="connsiteY7" fmla="*/ 6377408 h 6858000"/>
              <a:gd name="connsiteX8" fmla="*/ 648073 w 5212776"/>
              <a:gd name="connsiteY8" fmla="*/ 6377408 h 6858000"/>
              <a:gd name="connsiteX9" fmla="*/ 648073 w 5212776"/>
              <a:gd name="connsiteY9" fmla="*/ 6373779 h 6858000"/>
              <a:gd name="connsiteX10" fmla="*/ 360040 w 5212776"/>
              <a:gd name="connsiteY10" fmla="*/ 6053372 h 6858000"/>
              <a:gd name="connsiteX11" fmla="*/ 648073 w 5212776"/>
              <a:gd name="connsiteY11" fmla="*/ 5732966 h 6858000"/>
              <a:gd name="connsiteX12" fmla="*/ 648073 w 5212776"/>
              <a:gd name="connsiteY12" fmla="*/ 5729380 h 6858000"/>
              <a:gd name="connsiteX13" fmla="*/ 1012721 w 5212776"/>
              <a:gd name="connsiteY13" fmla="*/ 5738345 h 6858000"/>
              <a:gd name="connsiteX14" fmla="*/ 1362345 w 5212776"/>
              <a:gd name="connsiteY14" fmla="*/ 5737884 h 6858000"/>
              <a:gd name="connsiteX15" fmla="*/ 2191670 w 5212776"/>
              <a:gd name="connsiteY15" fmla="*/ 5728919 h 6858000"/>
              <a:gd name="connsiteX16" fmla="*/ 2196244 w 5212776"/>
              <a:gd name="connsiteY16" fmla="*/ 5729380 h 6858000"/>
              <a:gd name="connsiteX17" fmla="*/ 2520280 w 5212776"/>
              <a:gd name="connsiteY17" fmla="*/ 5405344 h 6858000"/>
              <a:gd name="connsiteX18" fmla="*/ 2196243 w 5212776"/>
              <a:gd name="connsiteY18" fmla="*/ 5081308 h 6858000"/>
              <a:gd name="connsiteX19" fmla="*/ 2196243 w 5212776"/>
              <a:gd name="connsiteY19" fmla="*/ 5080847 h 6858000"/>
              <a:gd name="connsiteX20" fmla="*/ 1548173 w 5212776"/>
              <a:gd name="connsiteY20" fmla="*/ 5080847 h 6858000"/>
              <a:gd name="connsiteX21" fmla="*/ 1224136 w 5212776"/>
              <a:gd name="connsiteY21" fmla="*/ 4756811 h 6858000"/>
              <a:gd name="connsiteX22" fmla="*/ 1548172 w 5212776"/>
              <a:gd name="connsiteY22" fmla="*/ 4432775 h 6858000"/>
              <a:gd name="connsiteX23" fmla="*/ 1548173 w 5212776"/>
              <a:gd name="connsiteY23" fmla="*/ 4432775 h 6858000"/>
              <a:gd name="connsiteX24" fmla="*/ 2412268 w 5212776"/>
              <a:gd name="connsiteY24" fmla="*/ 4432775 h 6858000"/>
              <a:gd name="connsiteX25" fmla="*/ 2736304 w 5212776"/>
              <a:gd name="connsiteY25" fmla="*/ 4108739 h 6858000"/>
              <a:gd name="connsiteX26" fmla="*/ 2412268 w 5212776"/>
              <a:gd name="connsiteY26" fmla="*/ 3784703 h 6858000"/>
              <a:gd name="connsiteX27" fmla="*/ 1102181 w 5212776"/>
              <a:gd name="connsiteY27" fmla="*/ 3784703 h 6858000"/>
              <a:gd name="connsiteX28" fmla="*/ 778145 w 5212776"/>
              <a:gd name="connsiteY28" fmla="*/ 3460667 h 6858000"/>
              <a:gd name="connsiteX29" fmla="*/ 1102181 w 5212776"/>
              <a:gd name="connsiteY29" fmla="*/ 3136631 h 6858000"/>
              <a:gd name="connsiteX30" fmla="*/ 1145203 w 5212776"/>
              <a:gd name="connsiteY30" fmla="*/ 3140968 h 6858000"/>
              <a:gd name="connsiteX31" fmla="*/ 1861507 w 5212776"/>
              <a:gd name="connsiteY31" fmla="*/ 3140968 h 6858000"/>
              <a:gd name="connsiteX32" fmla="*/ 2185543 w 5212776"/>
              <a:gd name="connsiteY32" fmla="*/ 2816932 h 6858000"/>
              <a:gd name="connsiteX33" fmla="*/ 1861507 w 5212776"/>
              <a:gd name="connsiteY33" fmla="*/ 2492896 h 6858000"/>
              <a:gd name="connsiteX34" fmla="*/ 367553 w 5212776"/>
              <a:gd name="connsiteY34" fmla="*/ 2492896 h 6858000"/>
              <a:gd name="connsiteX35" fmla="*/ 367553 w 5212776"/>
              <a:gd name="connsiteY35" fmla="*/ 2488509 h 6858000"/>
              <a:gd name="connsiteX36" fmla="*/ 324036 w 5212776"/>
              <a:gd name="connsiteY36" fmla="*/ 2492896 h 6858000"/>
              <a:gd name="connsiteX37" fmla="*/ 0 w 5212776"/>
              <a:gd name="connsiteY37" fmla="*/ 2168860 h 6858000"/>
              <a:gd name="connsiteX38" fmla="*/ 324036 w 5212776"/>
              <a:gd name="connsiteY38" fmla="*/ 1844824 h 6858000"/>
              <a:gd name="connsiteX39" fmla="*/ 367553 w 5212776"/>
              <a:gd name="connsiteY39" fmla="*/ 1849211 h 6858000"/>
              <a:gd name="connsiteX40" fmla="*/ 367553 w 5212776"/>
              <a:gd name="connsiteY40" fmla="*/ 1844824 h 6858000"/>
              <a:gd name="connsiteX41" fmla="*/ 1980219 w 5212776"/>
              <a:gd name="connsiteY41" fmla="*/ 1844824 h 6858000"/>
              <a:gd name="connsiteX42" fmla="*/ 1980220 w 5212776"/>
              <a:gd name="connsiteY42" fmla="*/ 1844824 h 6858000"/>
              <a:gd name="connsiteX43" fmla="*/ 2304256 w 5212776"/>
              <a:gd name="connsiteY43" fmla="*/ 1520788 h 6858000"/>
              <a:gd name="connsiteX44" fmla="*/ 1980219 w 5212776"/>
              <a:gd name="connsiteY44" fmla="*/ 1196752 h 6858000"/>
              <a:gd name="connsiteX45" fmla="*/ 1332149 w 5212776"/>
              <a:gd name="connsiteY45" fmla="*/ 1196752 h 6858000"/>
              <a:gd name="connsiteX46" fmla="*/ 1008112 w 5212776"/>
              <a:gd name="connsiteY46" fmla="*/ 872716 h 6858000"/>
              <a:gd name="connsiteX47" fmla="*/ 1332148 w 5212776"/>
              <a:gd name="connsiteY47" fmla="*/ 548680 h 6858000"/>
              <a:gd name="connsiteX48" fmla="*/ 1332149 w 5212776"/>
              <a:gd name="connsiteY48" fmla="*/ 548680 h 6858000"/>
              <a:gd name="connsiteX49" fmla="*/ 2509579 w 5212776"/>
              <a:gd name="connsiteY49" fmla="*/ 548680 h 6858000"/>
              <a:gd name="connsiteX50" fmla="*/ 2833615 w 5212776"/>
              <a:gd name="connsiteY50" fmla="*/ 224644 h 6858000"/>
              <a:gd name="connsiteX51" fmla="*/ 2742407 w 5212776"/>
              <a:gd name="connsiteY51" fmla="*/ 0 h 6858000"/>
              <a:gd name="connsiteX0" fmla="*/ 2742407 w 7180121"/>
              <a:gd name="connsiteY0" fmla="*/ 0 h 6858000"/>
              <a:gd name="connsiteX1" fmla="*/ 7180121 w 7180121"/>
              <a:gd name="connsiteY1" fmla="*/ 9236 h 6858000"/>
              <a:gd name="connsiteX2" fmla="*/ 5212776 w 7180121"/>
              <a:gd name="connsiteY2" fmla="*/ 6858000 h 6858000"/>
              <a:gd name="connsiteX3" fmla="*/ 1830253 w 7180121"/>
              <a:gd name="connsiteY3" fmla="*/ 6858000 h 6858000"/>
              <a:gd name="connsiteX4" fmla="*/ 1872208 w 7180121"/>
              <a:gd name="connsiteY4" fmla="*/ 6701488 h 6858000"/>
              <a:gd name="connsiteX5" fmla="*/ 1548173 w 7180121"/>
              <a:gd name="connsiteY5" fmla="*/ 6377452 h 6858000"/>
              <a:gd name="connsiteX6" fmla="*/ 1548173 w 7180121"/>
              <a:gd name="connsiteY6" fmla="*/ 6377408 h 6858000"/>
              <a:gd name="connsiteX7" fmla="*/ 684076 w 7180121"/>
              <a:gd name="connsiteY7" fmla="*/ 6377408 h 6858000"/>
              <a:gd name="connsiteX8" fmla="*/ 648073 w 7180121"/>
              <a:gd name="connsiteY8" fmla="*/ 6377408 h 6858000"/>
              <a:gd name="connsiteX9" fmla="*/ 648073 w 7180121"/>
              <a:gd name="connsiteY9" fmla="*/ 6373779 h 6858000"/>
              <a:gd name="connsiteX10" fmla="*/ 360040 w 7180121"/>
              <a:gd name="connsiteY10" fmla="*/ 6053372 h 6858000"/>
              <a:gd name="connsiteX11" fmla="*/ 648073 w 7180121"/>
              <a:gd name="connsiteY11" fmla="*/ 5732966 h 6858000"/>
              <a:gd name="connsiteX12" fmla="*/ 648073 w 7180121"/>
              <a:gd name="connsiteY12" fmla="*/ 5729380 h 6858000"/>
              <a:gd name="connsiteX13" fmla="*/ 1012721 w 7180121"/>
              <a:gd name="connsiteY13" fmla="*/ 5738345 h 6858000"/>
              <a:gd name="connsiteX14" fmla="*/ 1362345 w 7180121"/>
              <a:gd name="connsiteY14" fmla="*/ 5737884 h 6858000"/>
              <a:gd name="connsiteX15" fmla="*/ 2191670 w 7180121"/>
              <a:gd name="connsiteY15" fmla="*/ 5728919 h 6858000"/>
              <a:gd name="connsiteX16" fmla="*/ 2196244 w 7180121"/>
              <a:gd name="connsiteY16" fmla="*/ 5729380 h 6858000"/>
              <a:gd name="connsiteX17" fmla="*/ 2520280 w 7180121"/>
              <a:gd name="connsiteY17" fmla="*/ 5405344 h 6858000"/>
              <a:gd name="connsiteX18" fmla="*/ 2196243 w 7180121"/>
              <a:gd name="connsiteY18" fmla="*/ 5081308 h 6858000"/>
              <a:gd name="connsiteX19" fmla="*/ 2196243 w 7180121"/>
              <a:gd name="connsiteY19" fmla="*/ 5080847 h 6858000"/>
              <a:gd name="connsiteX20" fmla="*/ 1548173 w 7180121"/>
              <a:gd name="connsiteY20" fmla="*/ 5080847 h 6858000"/>
              <a:gd name="connsiteX21" fmla="*/ 1224136 w 7180121"/>
              <a:gd name="connsiteY21" fmla="*/ 4756811 h 6858000"/>
              <a:gd name="connsiteX22" fmla="*/ 1548172 w 7180121"/>
              <a:gd name="connsiteY22" fmla="*/ 4432775 h 6858000"/>
              <a:gd name="connsiteX23" fmla="*/ 1548173 w 7180121"/>
              <a:gd name="connsiteY23" fmla="*/ 4432775 h 6858000"/>
              <a:gd name="connsiteX24" fmla="*/ 2412268 w 7180121"/>
              <a:gd name="connsiteY24" fmla="*/ 4432775 h 6858000"/>
              <a:gd name="connsiteX25" fmla="*/ 2736304 w 7180121"/>
              <a:gd name="connsiteY25" fmla="*/ 4108739 h 6858000"/>
              <a:gd name="connsiteX26" fmla="*/ 2412268 w 7180121"/>
              <a:gd name="connsiteY26" fmla="*/ 3784703 h 6858000"/>
              <a:gd name="connsiteX27" fmla="*/ 1102181 w 7180121"/>
              <a:gd name="connsiteY27" fmla="*/ 3784703 h 6858000"/>
              <a:gd name="connsiteX28" fmla="*/ 778145 w 7180121"/>
              <a:gd name="connsiteY28" fmla="*/ 3460667 h 6858000"/>
              <a:gd name="connsiteX29" fmla="*/ 1102181 w 7180121"/>
              <a:gd name="connsiteY29" fmla="*/ 3136631 h 6858000"/>
              <a:gd name="connsiteX30" fmla="*/ 1145203 w 7180121"/>
              <a:gd name="connsiteY30" fmla="*/ 3140968 h 6858000"/>
              <a:gd name="connsiteX31" fmla="*/ 1861507 w 7180121"/>
              <a:gd name="connsiteY31" fmla="*/ 3140968 h 6858000"/>
              <a:gd name="connsiteX32" fmla="*/ 2185543 w 7180121"/>
              <a:gd name="connsiteY32" fmla="*/ 2816932 h 6858000"/>
              <a:gd name="connsiteX33" fmla="*/ 1861507 w 7180121"/>
              <a:gd name="connsiteY33" fmla="*/ 2492896 h 6858000"/>
              <a:gd name="connsiteX34" fmla="*/ 367553 w 7180121"/>
              <a:gd name="connsiteY34" fmla="*/ 2492896 h 6858000"/>
              <a:gd name="connsiteX35" fmla="*/ 367553 w 7180121"/>
              <a:gd name="connsiteY35" fmla="*/ 2488509 h 6858000"/>
              <a:gd name="connsiteX36" fmla="*/ 324036 w 7180121"/>
              <a:gd name="connsiteY36" fmla="*/ 2492896 h 6858000"/>
              <a:gd name="connsiteX37" fmla="*/ 0 w 7180121"/>
              <a:gd name="connsiteY37" fmla="*/ 2168860 h 6858000"/>
              <a:gd name="connsiteX38" fmla="*/ 324036 w 7180121"/>
              <a:gd name="connsiteY38" fmla="*/ 1844824 h 6858000"/>
              <a:gd name="connsiteX39" fmla="*/ 367553 w 7180121"/>
              <a:gd name="connsiteY39" fmla="*/ 1849211 h 6858000"/>
              <a:gd name="connsiteX40" fmla="*/ 367553 w 7180121"/>
              <a:gd name="connsiteY40" fmla="*/ 1844824 h 6858000"/>
              <a:gd name="connsiteX41" fmla="*/ 1980219 w 7180121"/>
              <a:gd name="connsiteY41" fmla="*/ 1844824 h 6858000"/>
              <a:gd name="connsiteX42" fmla="*/ 1980220 w 7180121"/>
              <a:gd name="connsiteY42" fmla="*/ 1844824 h 6858000"/>
              <a:gd name="connsiteX43" fmla="*/ 2304256 w 7180121"/>
              <a:gd name="connsiteY43" fmla="*/ 1520788 h 6858000"/>
              <a:gd name="connsiteX44" fmla="*/ 1980219 w 7180121"/>
              <a:gd name="connsiteY44" fmla="*/ 1196752 h 6858000"/>
              <a:gd name="connsiteX45" fmla="*/ 1332149 w 7180121"/>
              <a:gd name="connsiteY45" fmla="*/ 1196752 h 6858000"/>
              <a:gd name="connsiteX46" fmla="*/ 1008112 w 7180121"/>
              <a:gd name="connsiteY46" fmla="*/ 872716 h 6858000"/>
              <a:gd name="connsiteX47" fmla="*/ 1332148 w 7180121"/>
              <a:gd name="connsiteY47" fmla="*/ 548680 h 6858000"/>
              <a:gd name="connsiteX48" fmla="*/ 1332149 w 7180121"/>
              <a:gd name="connsiteY48" fmla="*/ 548680 h 6858000"/>
              <a:gd name="connsiteX49" fmla="*/ 2509579 w 7180121"/>
              <a:gd name="connsiteY49" fmla="*/ 548680 h 6858000"/>
              <a:gd name="connsiteX50" fmla="*/ 2833615 w 7180121"/>
              <a:gd name="connsiteY50" fmla="*/ 224644 h 6858000"/>
              <a:gd name="connsiteX51" fmla="*/ 2742407 w 7180121"/>
              <a:gd name="connsiteY51" fmla="*/ 0 h 6858000"/>
              <a:gd name="connsiteX0" fmla="*/ 2742407 w 7198594"/>
              <a:gd name="connsiteY0" fmla="*/ 0 h 6858000"/>
              <a:gd name="connsiteX1" fmla="*/ 7180121 w 7198594"/>
              <a:gd name="connsiteY1" fmla="*/ 9236 h 6858000"/>
              <a:gd name="connsiteX2" fmla="*/ 7198594 w 7198594"/>
              <a:gd name="connsiteY2" fmla="*/ 6858000 h 6858000"/>
              <a:gd name="connsiteX3" fmla="*/ 1830253 w 7198594"/>
              <a:gd name="connsiteY3" fmla="*/ 6858000 h 6858000"/>
              <a:gd name="connsiteX4" fmla="*/ 1872208 w 7198594"/>
              <a:gd name="connsiteY4" fmla="*/ 6701488 h 6858000"/>
              <a:gd name="connsiteX5" fmla="*/ 1548173 w 7198594"/>
              <a:gd name="connsiteY5" fmla="*/ 6377452 h 6858000"/>
              <a:gd name="connsiteX6" fmla="*/ 1548173 w 7198594"/>
              <a:gd name="connsiteY6" fmla="*/ 6377408 h 6858000"/>
              <a:gd name="connsiteX7" fmla="*/ 684076 w 7198594"/>
              <a:gd name="connsiteY7" fmla="*/ 6377408 h 6858000"/>
              <a:gd name="connsiteX8" fmla="*/ 648073 w 7198594"/>
              <a:gd name="connsiteY8" fmla="*/ 6377408 h 6858000"/>
              <a:gd name="connsiteX9" fmla="*/ 648073 w 7198594"/>
              <a:gd name="connsiteY9" fmla="*/ 6373779 h 6858000"/>
              <a:gd name="connsiteX10" fmla="*/ 360040 w 7198594"/>
              <a:gd name="connsiteY10" fmla="*/ 6053372 h 6858000"/>
              <a:gd name="connsiteX11" fmla="*/ 648073 w 7198594"/>
              <a:gd name="connsiteY11" fmla="*/ 5732966 h 6858000"/>
              <a:gd name="connsiteX12" fmla="*/ 648073 w 7198594"/>
              <a:gd name="connsiteY12" fmla="*/ 5729380 h 6858000"/>
              <a:gd name="connsiteX13" fmla="*/ 1012721 w 7198594"/>
              <a:gd name="connsiteY13" fmla="*/ 5738345 h 6858000"/>
              <a:gd name="connsiteX14" fmla="*/ 1362345 w 7198594"/>
              <a:gd name="connsiteY14" fmla="*/ 5737884 h 6858000"/>
              <a:gd name="connsiteX15" fmla="*/ 2191670 w 7198594"/>
              <a:gd name="connsiteY15" fmla="*/ 5728919 h 6858000"/>
              <a:gd name="connsiteX16" fmla="*/ 2196244 w 7198594"/>
              <a:gd name="connsiteY16" fmla="*/ 5729380 h 6858000"/>
              <a:gd name="connsiteX17" fmla="*/ 2520280 w 7198594"/>
              <a:gd name="connsiteY17" fmla="*/ 5405344 h 6858000"/>
              <a:gd name="connsiteX18" fmla="*/ 2196243 w 7198594"/>
              <a:gd name="connsiteY18" fmla="*/ 5081308 h 6858000"/>
              <a:gd name="connsiteX19" fmla="*/ 2196243 w 7198594"/>
              <a:gd name="connsiteY19" fmla="*/ 5080847 h 6858000"/>
              <a:gd name="connsiteX20" fmla="*/ 1548173 w 7198594"/>
              <a:gd name="connsiteY20" fmla="*/ 5080847 h 6858000"/>
              <a:gd name="connsiteX21" fmla="*/ 1224136 w 7198594"/>
              <a:gd name="connsiteY21" fmla="*/ 4756811 h 6858000"/>
              <a:gd name="connsiteX22" fmla="*/ 1548172 w 7198594"/>
              <a:gd name="connsiteY22" fmla="*/ 4432775 h 6858000"/>
              <a:gd name="connsiteX23" fmla="*/ 1548173 w 7198594"/>
              <a:gd name="connsiteY23" fmla="*/ 4432775 h 6858000"/>
              <a:gd name="connsiteX24" fmla="*/ 2412268 w 7198594"/>
              <a:gd name="connsiteY24" fmla="*/ 4432775 h 6858000"/>
              <a:gd name="connsiteX25" fmla="*/ 2736304 w 7198594"/>
              <a:gd name="connsiteY25" fmla="*/ 4108739 h 6858000"/>
              <a:gd name="connsiteX26" fmla="*/ 2412268 w 7198594"/>
              <a:gd name="connsiteY26" fmla="*/ 3784703 h 6858000"/>
              <a:gd name="connsiteX27" fmla="*/ 1102181 w 7198594"/>
              <a:gd name="connsiteY27" fmla="*/ 3784703 h 6858000"/>
              <a:gd name="connsiteX28" fmla="*/ 778145 w 7198594"/>
              <a:gd name="connsiteY28" fmla="*/ 3460667 h 6858000"/>
              <a:gd name="connsiteX29" fmla="*/ 1102181 w 7198594"/>
              <a:gd name="connsiteY29" fmla="*/ 3136631 h 6858000"/>
              <a:gd name="connsiteX30" fmla="*/ 1145203 w 7198594"/>
              <a:gd name="connsiteY30" fmla="*/ 3140968 h 6858000"/>
              <a:gd name="connsiteX31" fmla="*/ 1861507 w 7198594"/>
              <a:gd name="connsiteY31" fmla="*/ 3140968 h 6858000"/>
              <a:gd name="connsiteX32" fmla="*/ 2185543 w 7198594"/>
              <a:gd name="connsiteY32" fmla="*/ 2816932 h 6858000"/>
              <a:gd name="connsiteX33" fmla="*/ 1861507 w 7198594"/>
              <a:gd name="connsiteY33" fmla="*/ 2492896 h 6858000"/>
              <a:gd name="connsiteX34" fmla="*/ 367553 w 7198594"/>
              <a:gd name="connsiteY34" fmla="*/ 2492896 h 6858000"/>
              <a:gd name="connsiteX35" fmla="*/ 367553 w 7198594"/>
              <a:gd name="connsiteY35" fmla="*/ 2488509 h 6858000"/>
              <a:gd name="connsiteX36" fmla="*/ 324036 w 7198594"/>
              <a:gd name="connsiteY36" fmla="*/ 2492896 h 6858000"/>
              <a:gd name="connsiteX37" fmla="*/ 0 w 7198594"/>
              <a:gd name="connsiteY37" fmla="*/ 2168860 h 6858000"/>
              <a:gd name="connsiteX38" fmla="*/ 324036 w 7198594"/>
              <a:gd name="connsiteY38" fmla="*/ 1844824 h 6858000"/>
              <a:gd name="connsiteX39" fmla="*/ 367553 w 7198594"/>
              <a:gd name="connsiteY39" fmla="*/ 1849211 h 6858000"/>
              <a:gd name="connsiteX40" fmla="*/ 367553 w 7198594"/>
              <a:gd name="connsiteY40" fmla="*/ 1844824 h 6858000"/>
              <a:gd name="connsiteX41" fmla="*/ 1980219 w 7198594"/>
              <a:gd name="connsiteY41" fmla="*/ 1844824 h 6858000"/>
              <a:gd name="connsiteX42" fmla="*/ 1980220 w 7198594"/>
              <a:gd name="connsiteY42" fmla="*/ 1844824 h 6858000"/>
              <a:gd name="connsiteX43" fmla="*/ 2304256 w 7198594"/>
              <a:gd name="connsiteY43" fmla="*/ 1520788 h 6858000"/>
              <a:gd name="connsiteX44" fmla="*/ 1980219 w 7198594"/>
              <a:gd name="connsiteY44" fmla="*/ 1196752 h 6858000"/>
              <a:gd name="connsiteX45" fmla="*/ 1332149 w 7198594"/>
              <a:gd name="connsiteY45" fmla="*/ 1196752 h 6858000"/>
              <a:gd name="connsiteX46" fmla="*/ 1008112 w 7198594"/>
              <a:gd name="connsiteY46" fmla="*/ 872716 h 6858000"/>
              <a:gd name="connsiteX47" fmla="*/ 1332148 w 7198594"/>
              <a:gd name="connsiteY47" fmla="*/ 548680 h 6858000"/>
              <a:gd name="connsiteX48" fmla="*/ 1332149 w 7198594"/>
              <a:gd name="connsiteY48" fmla="*/ 548680 h 6858000"/>
              <a:gd name="connsiteX49" fmla="*/ 2509579 w 7198594"/>
              <a:gd name="connsiteY49" fmla="*/ 548680 h 6858000"/>
              <a:gd name="connsiteX50" fmla="*/ 2833615 w 7198594"/>
              <a:gd name="connsiteY50" fmla="*/ 224644 h 6858000"/>
              <a:gd name="connsiteX51" fmla="*/ 2742407 w 719859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198594" h="6858000">
                <a:moveTo>
                  <a:pt x="2742407" y="0"/>
                </a:moveTo>
                <a:lnTo>
                  <a:pt x="7180121" y="9236"/>
                </a:lnTo>
                <a:cubicBezTo>
                  <a:pt x="7186279" y="2292157"/>
                  <a:pt x="7192436" y="4575079"/>
                  <a:pt x="7198594" y="6858000"/>
                </a:cubicBezTo>
                <a:lnTo>
                  <a:pt x="1830253" y="6858000"/>
                </a:lnTo>
                <a:cubicBezTo>
                  <a:pt x="1857460" y="6812164"/>
                  <a:pt x="1872208" y="6758549"/>
                  <a:pt x="1872208" y="6701488"/>
                </a:cubicBezTo>
                <a:cubicBezTo>
                  <a:pt x="1872208" y="6522529"/>
                  <a:pt x="1727133" y="6377453"/>
                  <a:pt x="1548173" y="6377452"/>
                </a:cubicBezTo>
                <a:lnTo>
                  <a:pt x="1548173" y="6377408"/>
                </a:lnTo>
                <a:lnTo>
                  <a:pt x="684076" y="6377408"/>
                </a:lnTo>
                <a:lnTo>
                  <a:pt x="648073" y="6377408"/>
                </a:lnTo>
                <a:lnTo>
                  <a:pt x="648073" y="6373779"/>
                </a:lnTo>
                <a:cubicBezTo>
                  <a:pt x="485963" y="6357419"/>
                  <a:pt x="360040" y="6220101"/>
                  <a:pt x="360040" y="6053372"/>
                </a:cubicBezTo>
                <a:cubicBezTo>
                  <a:pt x="360040" y="5886644"/>
                  <a:pt x="485963" y="5749326"/>
                  <a:pt x="648073" y="5732966"/>
                </a:cubicBezTo>
                <a:lnTo>
                  <a:pt x="648073" y="5729380"/>
                </a:lnTo>
                <a:lnTo>
                  <a:pt x="1012721" y="5738345"/>
                </a:lnTo>
                <a:lnTo>
                  <a:pt x="1362345" y="5737884"/>
                </a:lnTo>
                <a:lnTo>
                  <a:pt x="2191670" y="5728919"/>
                </a:lnTo>
                <a:lnTo>
                  <a:pt x="2196244" y="5729380"/>
                </a:lnTo>
                <a:cubicBezTo>
                  <a:pt x="2375204" y="5729380"/>
                  <a:pt x="2520280" y="5584304"/>
                  <a:pt x="2520280" y="5405344"/>
                </a:cubicBezTo>
                <a:cubicBezTo>
                  <a:pt x="2520280" y="5226384"/>
                  <a:pt x="2375204" y="5081308"/>
                  <a:pt x="2196243" y="5081308"/>
                </a:cubicBezTo>
                <a:lnTo>
                  <a:pt x="2196243" y="5080847"/>
                </a:lnTo>
                <a:lnTo>
                  <a:pt x="1548173" y="5080847"/>
                </a:lnTo>
                <a:cubicBezTo>
                  <a:pt x="1369212" y="5080847"/>
                  <a:pt x="1224136" y="4935771"/>
                  <a:pt x="1224136" y="4756811"/>
                </a:cubicBezTo>
                <a:cubicBezTo>
                  <a:pt x="1224136" y="4577851"/>
                  <a:pt x="1369212" y="4432775"/>
                  <a:pt x="1548172" y="4432775"/>
                </a:cubicBezTo>
                <a:lnTo>
                  <a:pt x="1548173" y="4432775"/>
                </a:lnTo>
                <a:lnTo>
                  <a:pt x="2412268" y="4432775"/>
                </a:lnTo>
                <a:cubicBezTo>
                  <a:pt x="2591228" y="4432775"/>
                  <a:pt x="2736304" y="4287699"/>
                  <a:pt x="2736304" y="4108739"/>
                </a:cubicBezTo>
                <a:cubicBezTo>
                  <a:pt x="2736304" y="3929779"/>
                  <a:pt x="2591228" y="3784703"/>
                  <a:pt x="2412268" y="3784703"/>
                </a:cubicBezTo>
                <a:lnTo>
                  <a:pt x="1102181" y="3784703"/>
                </a:lnTo>
                <a:cubicBezTo>
                  <a:pt x="923221" y="3784703"/>
                  <a:pt x="778145" y="3639627"/>
                  <a:pt x="778145" y="3460667"/>
                </a:cubicBezTo>
                <a:cubicBezTo>
                  <a:pt x="778145" y="3281707"/>
                  <a:pt x="923221" y="3136631"/>
                  <a:pt x="1102181" y="3136631"/>
                </a:cubicBezTo>
                <a:lnTo>
                  <a:pt x="1145203" y="3140968"/>
                </a:lnTo>
                <a:lnTo>
                  <a:pt x="1861507" y="3140968"/>
                </a:lnTo>
                <a:cubicBezTo>
                  <a:pt x="2040467" y="3140968"/>
                  <a:pt x="2185543" y="2995892"/>
                  <a:pt x="2185543" y="2816932"/>
                </a:cubicBezTo>
                <a:cubicBezTo>
                  <a:pt x="2185543" y="2637972"/>
                  <a:pt x="2040467" y="2492896"/>
                  <a:pt x="1861507" y="2492896"/>
                </a:cubicBezTo>
                <a:lnTo>
                  <a:pt x="367553" y="2492896"/>
                </a:lnTo>
                <a:lnTo>
                  <a:pt x="367553" y="2488509"/>
                </a:lnTo>
                <a:cubicBezTo>
                  <a:pt x="353454" y="2491901"/>
                  <a:pt x="338861" y="2492896"/>
                  <a:pt x="324036" y="2492896"/>
                </a:cubicBezTo>
                <a:cubicBezTo>
                  <a:pt x="145076" y="2492896"/>
                  <a:pt x="0" y="2347820"/>
                  <a:pt x="0" y="2168860"/>
                </a:cubicBezTo>
                <a:cubicBezTo>
                  <a:pt x="0" y="1989900"/>
                  <a:pt x="145076" y="1844824"/>
                  <a:pt x="324036" y="1844824"/>
                </a:cubicBezTo>
                <a:lnTo>
                  <a:pt x="367553" y="1849211"/>
                </a:lnTo>
                <a:lnTo>
                  <a:pt x="367553" y="1844824"/>
                </a:lnTo>
                <a:lnTo>
                  <a:pt x="1980219" y="1844824"/>
                </a:lnTo>
                <a:lnTo>
                  <a:pt x="1980220" y="1844824"/>
                </a:lnTo>
                <a:cubicBezTo>
                  <a:pt x="2159180" y="1844824"/>
                  <a:pt x="2304256" y="1699748"/>
                  <a:pt x="2304256" y="1520788"/>
                </a:cubicBezTo>
                <a:cubicBezTo>
                  <a:pt x="2304256" y="1341828"/>
                  <a:pt x="2159180" y="1196752"/>
                  <a:pt x="1980219" y="1196752"/>
                </a:cubicBezTo>
                <a:lnTo>
                  <a:pt x="1332149" y="1196752"/>
                </a:lnTo>
                <a:cubicBezTo>
                  <a:pt x="1153188" y="1196752"/>
                  <a:pt x="1008112" y="1051676"/>
                  <a:pt x="1008112" y="872716"/>
                </a:cubicBezTo>
                <a:cubicBezTo>
                  <a:pt x="1008112" y="693756"/>
                  <a:pt x="1153188" y="548680"/>
                  <a:pt x="1332148" y="548680"/>
                </a:cubicBezTo>
                <a:lnTo>
                  <a:pt x="1332149" y="548680"/>
                </a:lnTo>
                <a:lnTo>
                  <a:pt x="2509579" y="548680"/>
                </a:lnTo>
                <a:cubicBezTo>
                  <a:pt x="2688539" y="548680"/>
                  <a:pt x="2833615" y="403604"/>
                  <a:pt x="2833615" y="224644"/>
                </a:cubicBezTo>
                <a:cubicBezTo>
                  <a:pt x="2833615" y="137249"/>
                  <a:pt x="2799016" y="57934"/>
                  <a:pt x="2742407" y="0"/>
                </a:cubicBez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2700000" tIns="180000" rIns="288000" bIns="288000" anchor="b" anchorCtr="0">
            <a:norm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AU" dirty="0" smtClean="0"/>
              <a:t>Click the icon above if you want to replace the placeholder image. </a:t>
            </a:r>
            <a:br>
              <a:rPr lang="en-AU" dirty="0" smtClean="0"/>
            </a:br>
            <a:r>
              <a:rPr lang="en-AU" dirty="0" smtClean="0"/>
              <a:t>(This text is invisible in presentation mode).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3392" y="2132856"/>
            <a:ext cx="5472608" cy="1980220"/>
          </a:xfrm>
        </p:spPr>
        <p:txBody>
          <a:bodyPr anchor="b" anchorCtr="0">
            <a:normAutofit/>
          </a:bodyPr>
          <a:lstStyle>
            <a:lvl1pPr algn="l">
              <a:defRPr sz="3600" baseline="0"/>
            </a:lvl1pPr>
          </a:lstStyle>
          <a:p>
            <a:r>
              <a:rPr lang="en-US" dirty="0" smtClean="0"/>
              <a:t>Insert presentation title here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3392" y="4293096"/>
            <a:ext cx="5472608" cy="1728192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presenter, date, and other information here</a:t>
            </a:r>
            <a:endParaRPr lang="en-AU" dirty="0"/>
          </a:p>
        </p:txBody>
      </p:sp>
      <p:pic>
        <p:nvPicPr>
          <p:cNvPr id="6" name="Picture 6" descr="J:\Working Documents and Drafts\Communications\Production\Common Links\Logo\Cobrand\MDBA_AG_crest_RGB_inline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92" y="332656"/>
            <a:ext cx="423630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42388552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Image" r:id="rId3" imgW="16253640" imgH="9142560" progId="Photoshop.Image.13">
                  <p:embed/>
                </p:oleObj>
              </mc:Choice>
              <mc:Fallback>
                <p:oleObj name="Image" r:id="rId3" imgW="16253640" imgH="91425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81329"/>
            <a:ext cx="8510735" cy="365125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32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/graph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55502796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Image" r:id="rId3" imgW="16253640" imgH="9142560" progId="Photoshop.Image.13">
                  <p:embed/>
                </p:oleObj>
              </mc:Choice>
              <mc:Fallback>
                <p:oleObj name="Image" r:id="rId3" imgW="16253640" imgH="91425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9718" y="6381329"/>
            <a:ext cx="6946642" cy="365125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384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/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2354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 - 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18472" y="0"/>
            <a:ext cx="12210472" cy="6867237"/>
          </a:xfrm>
          <a:custGeom>
            <a:avLst/>
            <a:gdLst>
              <a:gd name="connsiteX0" fmla="*/ 11161864 w 12210472"/>
              <a:gd name="connsiteY0" fmla="*/ 2731658 h 6867237"/>
              <a:gd name="connsiteX1" fmla="*/ 11161864 w 12210472"/>
              <a:gd name="connsiteY1" fmla="*/ 2762205 h 6867237"/>
              <a:gd name="connsiteX2" fmla="*/ 11507589 w 12210472"/>
              <a:gd name="connsiteY2" fmla="*/ 3111955 h 6867237"/>
              <a:gd name="connsiteX3" fmla="*/ 11161864 w 12210472"/>
              <a:gd name="connsiteY3" fmla="*/ 3461705 h 6867237"/>
              <a:gd name="connsiteX4" fmla="*/ 11161864 w 12210472"/>
              <a:gd name="connsiteY4" fmla="*/ 3492252 h 6867237"/>
              <a:gd name="connsiteX5" fmla="*/ 11542162 w 12210472"/>
              <a:gd name="connsiteY5" fmla="*/ 3111955 h 6867237"/>
              <a:gd name="connsiteX6" fmla="*/ 11161864 w 12210472"/>
              <a:gd name="connsiteY6" fmla="*/ 2731658 h 6867237"/>
              <a:gd name="connsiteX7" fmla="*/ 3066472 w 12210472"/>
              <a:gd name="connsiteY7" fmla="*/ 0 h 6867237"/>
              <a:gd name="connsiteX8" fmla="*/ 12210472 w 12210472"/>
              <a:gd name="connsiteY8" fmla="*/ 0 h 6867237"/>
              <a:gd name="connsiteX9" fmla="*/ 12210472 w 12210472"/>
              <a:gd name="connsiteY9" fmla="*/ 2002235 h 6867237"/>
              <a:gd name="connsiteX10" fmla="*/ 10765012 w 12210472"/>
              <a:gd name="connsiteY10" fmla="*/ 2002235 h 6867237"/>
              <a:gd name="connsiteX11" fmla="*/ 10384714 w 12210472"/>
              <a:gd name="connsiteY11" fmla="*/ 2382532 h 6867237"/>
              <a:gd name="connsiteX12" fmla="*/ 10760440 w 12210472"/>
              <a:gd name="connsiteY12" fmla="*/ 2762369 h 6867237"/>
              <a:gd name="connsiteX13" fmla="*/ 10760440 w 12210472"/>
              <a:gd name="connsiteY13" fmla="*/ 2762830 h 6867237"/>
              <a:gd name="connsiteX14" fmla="*/ 10765012 w 12210472"/>
              <a:gd name="connsiteY14" fmla="*/ 2762830 h 6867237"/>
              <a:gd name="connsiteX15" fmla="*/ 11161863 w 12210472"/>
              <a:gd name="connsiteY15" fmla="*/ 2762830 h 6867237"/>
              <a:gd name="connsiteX16" fmla="*/ 11161863 w 12210472"/>
              <a:gd name="connsiteY16" fmla="*/ 2731657 h 6867237"/>
              <a:gd name="connsiteX17" fmla="*/ 10760440 w 12210472"/>
              <a:gd name="connsiteY17" fmla="*/ 2731657 h 6867237"/>
              <a:gd name="connsiteX18" fmla="*/ 10760440 w 12210472"/>
              <a:gd name="connsiteY18" fmla="*/ 2731816 h 6867237"/>
              <a:gd name="connsiteX19" fmla="*/ 10419287 w 12210472"/>
              <a:gd name="connsiteY19" fmla="*/ 2382532 h 6867237"/>
              <a:gd name="connsiteX20" fmla="*/ 10765012 w 12210472"/>
              <a:gd name="connsiteY20" fmla="*/ 2032782 h 6867237"/>
              <a:gd name="connsiteX21" fmla="*/ 10765012 w 12210472"/>
              <a:gd name="connsiteY21" fmla="*/ 2032417 h 6867237"/>
              <a:gd name="connsiteX22" fmla="*/ 12210472 w 12210472"/>
              <a:gd name="connsiteY22" fmla="*/ 2032417 h 6867237"/>
              <a:gd name="connsiteX23" fmla="*/ 12210472 w 12210472"/>
              <a:gd name="connsiteY23" fmla="*/ 6858000 h 6867237"/>
              <a:gd name="connsiteX24" fmla="*/ 9200895 w 12210472"/>
              <a:gd name="connsiteY24" fmla="*/ 6858000 h 6867237"/>
              <a:gd name="connsiteX25" fmla="*/ 9185213 w 12210472"/>
              <a:gd name="connsiteY25" fmla="*/ 6759296 h 6867237"/>
              <a:gd name="connsiteX26" fmla="*/ 9530937 w 12210472"/>
              <a:gd name="connsiteY26" fmla="*/ 6409546 h 6867237"/>
              <a:gd name="connsiteX27" fmla="*/ 9530937 w 12210472"/>
              <a:gd name="connsiteY27" fmla="*/ 6410171 h 6867237"/>
              <a:gd name="connsiteX28" fmla="*/ 11063303 w 12210472"/>
              <a:gd name="connsiteY28" fmla="*/ 6410171 h 6867237"/>
              <a:gd name="connsiteX29" fmla="*/ 11443600 w 12210472"/>
              <a:gd name="connsiteY29" fmla="*/ 6029874 h 6867237"/>
              <a:gd name="connsiteX30" fmla="*/ 11093200 w 12210472"/>
              <a:gd name="connsiteY30" fmla="*/ 5652590 h 6867237"/>
              <a:gd name="connsiteX31" fmla="*/ 11093200 w 12210472"/>
              <a:gd name="connsiteY31" fmla="*/ 5649576 h 6867237"/>
              <a:gd name="connsiteX32" fmla="*/ 11063303 w 12210472"/>
              <a:gd name="connsiteY32" fmla="*/ 5649576 h 6867237"/>
              <a:gd name="connsiteX33" fmla="*/ 10427680 w 12210472"/>
              <a:gd name="connsiteY33" fmla="*/ 5649576 h 6867237"/>
              <a:gd name="connsiteX34" fmla="*/ 10427680 w 12210472"/>
              <a:gd name="connsiteY34" fmla="*/ 5650202 h 6867237"/>
              <a:gd name="connsiteX35" fmla="*/ 10081955 w 12210472"/>
              <a:gd name="connsiteY35" fmla="*/ 5300452 h 6867237"/>
              <a:gd name="connsiteX36" fmla="*/ 10427680 w 12210472"/>
              <a:gd name="connsiteY36" fmla="*/ 4950701 h 6867237"/>
              <a:gd name="connsiteX37" fmla="*/ 10427680 w 12210472"/>
              <a:gd name="connsiteY37" fmla="*/ 4951327 h 6867237"/>
              <a:gd name="connsiteX38" fmla="*/ 11542162 w 12210472"/>
              <a:gd name="connsiteY38" fmla="*/ 4951327 h 6867237"/>
              <a:gd name="connsiteX39" fmla="*/ 11922460 w 12210472"/>
              <a:gd name="connsiteY39" fmla="*/ 4571029 h 6867237"/>
              <a:gd name="connsiteX40" fmla="*/ 11542162 w 12210472"/>
              <a:gd name="connsiteY40" fmla="*/ 4190732 h 6867237"/>
              <a:gd name="connsiteX41" fmla="*/ 11542162 w 12210472"/>
              <a:gd name="connsiteY41" fmla="*/ 4190731 h 6867237"/>
              <a:gd name="connsiteX42" fmla="*/ 10009797 w 12210472"/>
              <a:gd name="connsiteY42" fmla="*/ 4190731 h 6867237"/>
              <a:gd name="connsiteX43" fmla="*/ 10009797 w 12210472"/>
              <a:gd name="connsiteY43" fmla="*/ 4191357 h 6867237"/>
              <a:gd name="connsiteX44" fmla="*/ 9664072 w 12210472"/>
              <a:gd name="connsiteY44" fmla="*/ 3841606 h 6867237"/>
              <a:gd name="connsiteX45" fmla="*/ 10003666 w 12210472"/>
              <a:gd name="connsiteY45" fmla="*/ 3492481 h 6867237"/>
              <a:gd name="connsiteX46" fmla="*/ 11161864 w 12210472"/>
              <a:gd name="connsiteY46" fmla="*/ 3492481 h 6867237"/>
              <a:gd name="connsiteX47" fmla="*/ 11161864 w 12210472"/>
              <a:gd name="connsiteY47" fmla="*/ 3461309 h 6867237"/>
              <a:gd name="connsiteX48" fmla="*/ 10009797 w 12210472"/>
              <a:gd name="connsiteY48" fmla="*/ 3461309 h 6867237"/>
              <a:gd name="connsiteX49" fmla="*/ 9987863 w 12210472"/>
              <a:gd name="connsiteY49" fmla="*/ 3461309 h 6867237"/>
              <a:gd name="connsiteX50" fmla="*/ 9987863 w 12210472"/>
              <a:gd name="connsiteY50" fmla="*/ 3463520 h 6867237"/>
              <a:gd name="connsiteX51" fmla="*/ 9629499 w 12210472"/>
              <a:gd name="connsiteY51" fmla="*/ 3841606 h 6867237"/>
              <a:gd name="connsiteX52" fmla="*/ 10009797 w 12210472"/>
              <a:gd name="connsiteY52" fmla="*/ 4221904 h 6867237"/>
              <a:gd name="connsiteX53" fmla="*/ 11542162 w 12210472"/>
              <a:gd name="connsiteY53" fmla="*/ 4221904 h 6867237"/>
              <a:gd name="connsiteX54" fmla="*/ 11542162 w 12210472"/>
              <a:gd name="connsiteY54" fmla="*/ 4221279 h 6867237"/>
              <a:gd name="connsiteX55" fmla="*/ 11887887 w 12210472"/>
              <a:gd name="connsiteY55" fmla="*/ 4571029 h 6867237"/>
              <a:gd name="connsiteX56" fmla="*/ 11542162 w 12210472"/>
              <a:gd name="connsiteY56" fmla="*/ 4920779 h 6867237"/>
              <a:gd name="connsiteX57" fmla="*/ 11542162 w 12210472"/>
              <a:gd name="connsiteY57" fmla="*/ 4921144 h 6867237"/>
              <a:gd name="connsiteX58" fmla="*/ 10427680 w 12210472"/>
              <a:gd name="connsiteY58" fmla="*/ 4921144 h 6867237"/>
              <a:gd name="connsiteX59" fmla="*/ 10427680 w 12210472"/>
              <a:gd name="connsiteY59" fmla="*/ 4920154 h 6867237"/>
              <a:gd name="connsiteX60" fmla="*/ 10047383 w 12210472"/>
              <a:gd name="connsiteY60" fmla="*/ 5300452 h 6867237"/>
              <a:gd name="connsiteX61" fmla="*/ 10427680 w 12210472"/>
              <a:gd name="connsiteY61" fmla="*/ 5680749 h 6867237"/>
              <a:gd name="connsiteX62" fmla="*/ 11069433 w 12210472"/>
              <a:gd name="connsiteY62" fmla="*/ 5680749 h 6867237"/>
              <a:gd name="connsiteX63" fmla="*/ 11409028 w 12210472"/>
              <a:gd name="connsiteY63" fmla="*/ 6029874 h 6867237"/>
              <a:gd name="connsiteX64" fmla="*/ 11063303 w 12210472"/>
              <a:gd name="connsiteY64" fmla="*/ 6379624 h 6867237"/>
              <a:gd name="connsiteX65" fmla="*/ 11063303 w 12210472"/>
              <a:gd name="connsiteY65" fmla="*/ 6378999 h 6867237"/>
              <a:gd name="connsiteX66" fmla="*/ 9530937 w 12210472"/>
              <a:gd name="connsiteY66" fmla="*/ 6378999 h 6867237"/>
              <a:gd name="connsiteX67" fmla="*/ 9150640 w 12210472"/>
              <a:gd name="connsiteY67" fmla="*/ 6759296 h 6867237"/>
              <a:gd name="connsiteX68" fmla="*/ 9165215 w 12210472"/>
              <a:gd name="connsiteY68" fmla="*/ 6858000 h 6867237"/>
              <a:gd name="connsiteX69" fmla="*/ 0 w 12210472"/>
              <a:gd name="connsiteY69" fmla="*/ 6867237 h 6867237"/>
              <a:gd name="connsiteX70" fmla="*/ 3066472 w 12210472"/>
              <a:gd name="connsiteY70" fmla="*/ 0 h 6867237"/>
              <a:gd name="connsiteX0" fmla="*/ 11161864 w 12210472"/>
              <a:gd name="connsiteY0" fmla="*/ 2731658 h 6867237"/>
              <a:gd name="connsiteX1" fmla="*/ 11161864 w 12210472"/>
              <a:gd name="connsiteY1" fmla="*/ 2762205 h 6867237"/>
              <a:gd name="connsiteX2" fmla="*/ 11507589 w 12210472"/>
              <a:gd name="connsiteY2" fmla="*/ 3111955 h 6867237"/>
              <a:gd name="connsiteX3" fmla="*/ 11161864 w 12210472"/>
              <a:gd name="connsiteY3" fmla="*/ 3461705 h 6867237"/>
              <a:gd name="connsiteX4" fmla="*/ 11161864 w 12210472"/>
              <a:gd name="connsiteY4" fmla="*/ 3492252 h 6867237"/>
              <a:gd name="connsiteX5" fmla="*/ 11542162 w 12210472"/>
              <a:gd name="connsiteY5" fmla="*/ 3111955 h 6867237"/>
              <a:gd name="connsiteX6" fmla="*/ 11161864 w 12210472"/>
              <a:gd name="connsiteY6" fmla="*/ 2731658 h 6867237"/>
              <a:gd name="connsiteX7" fmla="*/ 9235 w 12210472"/>
              <a:gd name="connsiteY7" fmla="*/ 9237 h 6867237"/>
              <a:gd name="connsiteX8" fmla="*/ 12210472 w 12210472"/>
              <a:gd name="connsiteY8" fmla="*/ 0 h 6867237"/>
              <a:gd name="connsiteX9" fmla="*/ 12210472 w 12210472"/>
              <a:gd name="connsiteY9" fmla="*/ 2002235 h 6867237"/>
              <a:gd name="connsiteX10" fmla="*/ 10765012 w 12210472"/>
              <a:gd name="connsiteY10" fmla="*/ 2002235 h 6867237"/>
              <a:gd name="connsiteX11" fmla="*/ 10384714 w 12210472"/>
              <a:gd name="connsiteY11" fmla="*/ 2382532 h 6867237"/>
              <a:gd name="connsiteX12" fmla="*/ 10760440 w 12210472"/>
              <a:gd name="connsiteY12" fmla="*/ 2762369 h 6867237"/>
              <a:gd name="connsiteX13" fmla="*/ 10760440 w 12210472"/>
              <a:gd name="connsiteY13" fmla="*/ 2762830 h 6867237"/>
              <a:gd name="connsiteX14" fmla="*/ 10765012 w 12210472"/>
              <a:gd name="connsiteY14" fmla="*/ 2762830 h 6867237"/>
              <a:gd name="connsiteX15" fmla="*/ 11161863 w 12210472"/>
              <a:gd name="connsiteY15" fmla="*/ 2762830 h 6867237"/>
              <a:gd name="connsiteX16" fmla="*/ 11161863 w 12210472"/>
              <a:gd name="connsiteY16" fmla="*/ 2731657 h 6867237"/>
              <a:gd name="connsiteX17" fmla="*/ 10760440 w 12210472"/>
              <a:gd name="connsiteY17" fmla="*/ 2731657 h 6867237"/>
              <a:gd name="connsiteX18" fmla="*/ 10760440 w 12210472"/>
              <a:gd name="connsiteY18" fmla="*/ 2731816 h 6867237"/>
              <a:gd name="connsiteX19" fmla="*/ 10419287 w 12210472"/>
              <a:gd name="connsiteY19" fmla="*/ 2382532 h 6867237"/>
              <a:gd name="connsiteX20" fmla="*/ 10765012 w 12210472"/>
              <a:gd name="connsiteY20" fmla="*/ 2032782 h 6867237"/>
              <a:gd name="connsiteX21" fmla="*/ 10765012 w 12210472"/>
              <a:gd name="connsiteY21" fmla="*/ 2032417 h 6867237"/>
              <a:gd name="connsiteX22" fmla="*/ 12210472 w 12210472"/>
              <a:gd name="connsiteY22" fmla="*/ 2032417 h 6867237"/>
              <a:gd name="connsiteX23" fmla="*/ 12210472 w 12210472"/>
              <a:gd name="connsiteY23" fmla="*/ 6858000 h 6867237"/>
              <a:gd name="connsiteX24" fmla="*/ 9200895 w 12210472"/>
              <a:gd name="connsiteY24" fmla="*/ 6858000 h 6867237"/>
              <a:gd name="connsiteX25" fmla="*/ 9185213 w 12210472"/>
              <a:gd name="connsiteY25" fmla="*/ 6759296 h 6867237"/>
              <a:gd name="connsiteX26" fmla="*/ 9530937 w 12210472"/>
              <a:gd name="connsiteY26" fmla="*/ 6409546 h 6867237"/>
              <a:gd name="connsiteX27" fmla="*/ 9530937 w 12210472"/>
              <a:gd name="connsiteY27" fmla="*/ 6410171 h 6867237"/>
              <a:gd name="connsiteX28" fmla="*/ 11063303 w 12210472"/>
              <a:gd name="connsiteY28" fmla="*/ 6410171 h 6867237"/>
              <a:gd name="connsiteX29" fmla="*/ 11443600 w 12210472"/>
              <a:gd name="connsiteY29" fmla="*/ 6029874 h 6867237"/>
              <a:gd name="connsiteX30" fmla="*/ 11093200 w 12210472"/>
              <a:gd name="connsiteY30" fmla="*/ 5652590 h 6867237"/>
              <a:gd name="connsiteX31" fmla="*/ 11093200 w 12210472"/>
              <a:gd name="connsiteY31" fmla="*/ 5649576 h 6867237"/>
              <a:gd name="connsiteX32" fmla="*/ 11063303 w 12210472"/>
              <a:gd name="connsiteY32" fmla="*/ 5649576 h 6867237"/>
              <a:gd name="connsiteX33" fmla="*/ 10427680 w 12210472"/>
              <a:gd name="connsiteY33" fmla="*/ 5649576 h 6867237"/>
              <a:gd name="connsiteX34" fmla="*/ 10427680 w 12210472"/>
              <a:gd name="connsiteY34" fmla="*/ 5650202 h 6867237"/>
              <a:gd name="connsiteX35" fmla="*/ 10081955 w 12210472"/>
              <a:gd name="connsiteY35" fmla="*/ 5300452 h 6867237"/>
              <a:gd name="connsiteX36" fmla="*/ 10427680 w 12210472"/>
              <a:gd name="connsiteY36" fmla="*/ 4950701 h 6867237"/>
              <a:gd name="connsiteX37" fmla="*/ 10427680 w 12210472"/>
              <a:gd name="connsiteY37" fmla="*/ 4951327 h 6867237"/>
              <a:gd name="connsiteX38" fmla="*/ 11542162 w 12210472"/>
              <a:gd name="connsiteY38" fmla="*/ 4951327 h 6867237"/>
              <a:gd name="connsiteX39" fmla="*/ 11922460 w 12210472"/>
              <a:gd name="connsiteY39" fmla="*/ 4571029 h 6867237"/>
              <a:gd name="connsiteX40" fmla="*/ 11542162 w 12210472"/>
              <a:gd name="connsiteY40" fmla="*/ 4190732 h 6867237"/>
              <a:gd name="connsiteX41" fmla="*/ 11542162 w 12210472"/>
              <a:gd name="connsiteY41" fmla="*/ 4190731 h 6867237"/>
              <a:gd name="connsiteX42" fmla="*/ 10009797 w 12210472"/>
              <a:gd name="connsiteY42" fmla="*/ 4190731 h 6867237"/>
              <a:gd name="connsiteX43" fmla="*/ 10009797 w 12210472"/>
              <a:gd name="connsiteY43" fmla="*/ 4191357 h 6867237"/>
              <a:gd name="connsiteX44" fmla="*/ 9664072 w 12210472"/>
              <a:gd name="connsiteY44" fmla="*/ 3841606 h 6867237"/>
              <a:gd name="connsiteX45" fmla="*/ 10003666 w 12210472"/>
              <a:gd name="connsiteY45" fmla="*/ 3492481 h 6867237"/>
              <a:gd name="connsiteX46" fmla="*/ 11161864 w 12210472"/>
              <a:gd name="connsiteY46" fmla="*/ 3492481 h 6867237"/>
              <a:gd name="connsiteX47" fmla="*/ 11161864 w 12210472"/>
              <a:gd name="connsiteY47" fmla="*/ 3461309 h 6867237"/>
              <a:gd name="connsiteX48" fmla="*/ 10009797 w 12210472"/>
              <a:gd name="connsiteY48" fmla="*/ 3461309 h 6867237"/>
              <a:gd name="connsiteX49" fmla="*/ 9987863 w 12210472"/>
              <a:gd name="connsiteY49" fmla="*/ 3461309 h 6867237"/>
              <a:gd name="connsiteX50" fmla="*/ 9987863 w 12210472"/>
              <a:gd name="connsiteY50" fmla="*/ 3463520 h 6867237"/>
              <a:gd name="connsiteX51" fmla="*/ 9629499 w 12210472"/>
              <a:gd name="connsiteY51" fmla="*/ 3841606 h 6867237"/>
              <a:gd name="connsiteX52" fmla="*/ 10009797 w 12210472"/>
              <a:gd name="connsiteY52" fmla="*/ 4221904 h 6867237"/>
              <a:gd name="connsiteX53" fmla="*/ 11542162 w 12210472"/>
              <a:gd name="connsiteY53" fmla="*/ 4221904 h 6867237"/>
              <a:gd name="connsiteX54" fmla="*/ 11542162 w 12210472"/>
              <a:gd name="connsiteY54" fmla="*/ 4221279 h 6867237"/>
              <a:gd name="connsiteX55" fmla="*/ 11887887 w 12210472"/>
              <a:gd name="connsiteY55" fmla="*/ 4571029 h 6867237"/>
              <a:gd name="connsiteX56" fmla="*/ 11542162 w 12210472"/>
              <a:gd name="connsiteY56" fmla="*/ 4920779 h 6867237"/>
              <a:gd name="connsiteX57" fmla="*/ 11542162 w 12210472"/>
              <a:gd name="connsiteY57" fmla="*/ 4921144 h 6867237"/>
              <a:gd name="connsiteX58" fmla="*/ 10427680 w 12210472"/>
              <a:gd name="connsiteY58" fmla="*/ 4921144 h 6867237"/>
              <a:gd name="connsiteX59" fmla="*/ 10427680 w 12210472"/>
              <a:gd name="connsiteY59" fmla="*/ 4920154 h 6867237"/>
              <a:gd name="connsiteX60" fmla="*/ 10047383 w 12210472"/>
              <a:gd name="connsiteY60" fmla="*/ 5300452 h 6867237"/>
              <a:gd name="connsiteX61" fmla="*/ 10427680 w 12210472"/>
              <a:gd name="connsiteY61" fmla="*/ 5680749 h 6867237"/>
              <a:gd name="connsiteX62" fmla="*/ 11069433 w 12210472"/>
              <a:gd name="connsiteY62" fmla="*/ 5680749 h 6867237"/>
              <a:gd name="connsiteX63" fmla="*/ 11409028 w 12210472"/>
              <a:gd name="connsiteY63" fmla="*/ 6029874 h 6867237"/>
              <a:gd name="connsiteX64" fmla="*/ 11063303 w 12210472"/>
              <a:gd name="connsiteY64" fmla="*/ 6379624 h 6867237"/>
              <a:gd name="connsiteX65" fmla="*/ 11063303 w 12210472"/>
              <a:gd name="connsiteY65" fmla="*/ 6378999 h 6867237"/>
              <a:gd name="connsiteX66" fmla="*/ 9530937 w 12210472"/>
              <a:gd name="connsiteY66" fmla="*/ 6378999 h 6867237"/>
              <a:gd name="connsiteX67" fmla="*/ 9150640 w 12210472"/>
              <a:gd name="connsiteY67" fmla="*/ 6759296 h 6867237"/>
              <a:gd name="connsiteX68" fmla="*/ 9165215 w 12210472"/>
              <a:gd name="connsiteY68" fmla="*/ 6858000 h 6867237"/>
              <a:gd name="connsiteX69" fmla="*/ 0 w 12210472"/>
              <a:gd name="connsiteY69" fmla="*/ 6867237 h 6867237"/>
              <a:gd name="connsiteX70" fmla="*/ 9235 w 12210472"/>
              <a:gd name="connsiteY70" fmla="*/ 9237 h 6867237"/>
              <a:gd name="connsiteX0" fmla="*/ 11161864 w 12210472"/>
              <a:gd name="connsiteY0" fmla="*/ 2731658 h 6867237"/>
              <a:gd name="connsiteX1" fmla="*/ 11161864 w 12210472"/>
              <a:gd name="connsiteY1" fmla="*/ 2762205 h 6867237"/>
              <a:gd name="connsiteX2" fmla="*/ 11507589 w 12210472"/>
              <a:gd name="connsiteY2" fmla="*/ 3111955 h 6867237"/>
              <a:gd name="connsiteX3" fmla="*/ 11161864 w 12210472"/>
              <a:gd name="connsiteY3" fmla="*/ 3461705 h 6867237"/>
              <a:gd name="connsiteX4" fmla="*/ 11161864 w 12210472"/>
              <a:gd name="connsiteY4" fmla="*/ 3492252 h 6867237"/>
              <a:gd name="connsiteX5" fmla="*/ 11542162 w 12210472"/>
              <a:gd name="connsiteY5" fmla="*/ 3111955 h 6867237"/>
              <a:gd name="connsiteX6" fmla="*/ 11161864 w 12210472"/>
              <a:gd name="connsiteY6" fmla="*/ 2731658 h 6867237"/>
              <a:gd name="connsiteX7" fmla="*/ 9235 w 12210472"/>
              <a:gd name="connsiteY7" fmla="*/ 0 h 6867237"/>
              <a:gd name="connsiteX8" fmla="*/ 12210472 w 12210472"/>
              <a:gd name="connsiteY8" fmla="*/ 0 h 6867237"/>
              <a:gd name="connsiteX9" fmla="*/ 12210472 w 12210472"/>
              <a:gd name="connsiteY9" fmla="*/ 2002235 h 6867237"/>
              <a:gd name="connsiteX10" fmla="*/ 10765012 w 12210472"/>
              <a:gd name="connsiteY10" fmla="*/ 2002235 h 6867237"/>
              <a:gd name="connsiteX11" fmla="*/ 10384714 w 12210472"/>
              <a:gd name="connsiteY11" fmla="*/ 2382532 h 6867237"/>
              <a:gd name="connsiteX12" fmla="*/ 10760440 w 12210472"/>
              <a:gd name="connsiteY12" fmla="*/ 2762369 h 6867237"/>
              <a:gd name="connsiteX13" fmla="*/ 10760440 w 12210472"/>
              <a:gd name="connsiteY13" fmla="*/ 2762830 h 6867237"/>
              <a:gd name="connsiteX14" fmla="*/ 10765012 w 12210472"/>
              <a:gd name="connsiteY14" fmla="*/ 2762830 h 6867237"/>
              <a:gd name="connsiteX15" fmla="*/ 11161863 w 12210472"/>
              <a:gd name="connsiteY15" fmla="*/ 2762830 h 6867237"/>
              <a:gd name="connsiteX16" fmla="*/ 11161863 w 12210472"/>
              <a:gd name="connsiteY16" fmla="*/ 2731657 h 6867237"/>
              <a:gd name="connsiteX17" fmla="*/ 10760440 w 12210472"/>
              <a:gd name="connsiteY17" fmla="*/ 2731657 h 6867237"/>
              <a:gd name="connsiteX18" fmla="*/ 10760440 w 12210472"/>
              <a:gd name="connsiteY18" fmla="*/ 2731816 h 6867237"/>
              <a:gd name="connsiteX19" fmla="*/ 10419287 w 12210472"/>
              <a:gd name="connsiteY19" fmla="*/ 2382532 h 6867237"/>
              <a:gd name="connsiteX20" fmla="*/ 10765012 w 12210472"/>
              <a:gd name="connsiteY20" fmla="*/ 2032782 h 6867237"/>
              <a:gd name="connsiteX21" fmla="*/ 10765012 w 12210472"/>
              <a:gd name="connsiteY21" fmla="*/ 2032417 h 6867237"/>
              <a:gd name="connsiteX22" fmla="*/ 12210472 w 12210472"/>
              <a:gd name="connsiteY22" fmla="*/ 2032417 h 6867237"/>
              <a:gd name="connsiteX23" fmla="*/ 12210472 w 12210472"/>
              <a:gd name="connsiteY23" fmla="*/ 6858000 h 6867237"/>
              <a:gd name="connsiteX24" fmla="*/ 9200895 w 12210472"/>
              <a:gd name="connsiteY24" fmla="*/ 6858000 h 6867237"/>
              <a:gd name="connsiteX25" fmla="*/ 9185213 w 12210472"/>
              <a:gd name="connsiteY25" fmla="*/ 6759296 h 6867237"/>
              <a:gd name="connsiteX26" fmla="*/ 9530937 w 12210472"/>
              <a:gd name="connsiteY26" fmla="*/ 6409546 h 6867237"/>
              <a:gd name="connsiteX27" fmla="*/ 9530937 w 12210472"/>
              <a:gd name="connsiteY27" fmla="*/ 6410171 h 6867237"/>
              <a:gd name="connsiteX28" fmla="*/ 11063303 w 12210472"/>
              <a:gd name="connsiteY28" fmla="*/ 6410171 h 6867237"/>
              <a:gd name="connsiteX29" fmla="*/ 11443600 w 12210472"/>
              <a:gd name="connsiteY29" fmla="*/ 6029874 h 6867237"/>
              <a:gd name="connsiteX30" fmla="*/ 11093200 w 12210472"/>
              <a:gd name="connsiteY30" fmla="*/ 5652590 h 6867237"/>
              <a:gd name="connsiteX31" fmla="*/ 11093200 w 12210472"/>
              <a:gd name="connsiteY31" fmla="*/ 5649576 h 6867237"/>
              <a:gd name="connsiteX32" fmla="*/ 11063303 w 12210472"/>
              <a:gd name="connsiteY32" fmla="*/ 5649576 h 6867237"/>
              <a:gd name="connsiteX33" fmla="*/ 10427680 w 12210472"/>
              <a:gd name="connsiteY33" fmla="*/ 5649576 h 6867237"/>
              <a:gd name="connsiteX34" fmla="*/ 10427680 w 12210472"/>
              <a:gd name="connsiteY34" fmla="*/ 5650202 h 6867237"/>
              <a:gd name="connsiteX35" fmla="*/ 10081955 w 12210472"/>
              <a:gd name="connsiteY35" fmla="*/ 5300452 h 6867237"/>
              <a:gd name="connsiteX36" fmla="*/ 10427680 w 12210472"/>
              <a:gd name="connsiteY36" fmla="*/ 4950701 h 6867237"/>
              <a:gd name="connsiteX37" fmla="*/ 10427680 w 12210472"/>
              <a:gd name="connsiteY37" fmla="*/ 4951327 h 6867237"/>
              <a:gd name="connsiteX38" fmla="*/ 11542162 w 12210472"/>
              <a:gd name="connsiteY38" fmla="*/ 4951327 h 6867237"/>
              <a:gd name="connsiteX39" fmla="*/ 11922460 w 12210472"/>
              <a:gd name="connsiteY39" fmla="*/ 4571029 h 6867237"/>
              <a:gd name="connsiteX40" fmla="*/ 11542162 w 12210472"/>
              <a:gd name="connsiteY40" fmla="*/ 4190732 h 6867237"/>
              <a:gd name="connsiteX41" fmla="*/ 11542162 w 12210472"/>
              <a:gd name="connsiteY41" fmla="*/ 4190731 h 6867237"/>
              <a:gd name="connsiteX42" fmla="*/ 10009797 w 12210472"/>
              <a:gd name="connsiteY42" fmla="*/ 4190731 h 6867237"/>
              <a:gd name="connsiteX43" fmla="*/ 10009797 w 12210472"/>
              <a:gd name="connsiteY43" fmla="*/ 4191357 h 6867237"/>
              <a:gd name="connsiteX44" fmla="*/ 9664072 w 12210472"/>
              <a:gd name="connsiteY44" fmla="*/ 3841606 h 6867237"/>
              <a:gd name="connsiteX45" fmla="*/ 10003666 w 12210472"/>
              <a:gd name="connsiteY45" fmla="*/ 3492481 h 6867237"/>
              <a:gd name="connsiteX46" fmla="*/ 11161864 w 12210472"/>
              <a:gd name="connsiteY46" fmla="*/ 3492481 h 6867237"/>
              <a:gd name="connsiteX47" fmla="*/ 11161864 w 12210472"/>
              <a:gd name="connsiteY47" fmla="*/ 3461309 h 6867237"/>
              <a:gd name="connsiteX48" fmla="*/ 10009797 w 12210472"/>
              <a:gd name="connsiteY48" fmla="*/ 3461309 h 6867237"/>
              <a:gd name="connsiteX49" fmla="*/ 9987863 w 12210472"/>
              <a:gd name="connsiteY49" fmla="*/ 3461309 h 6867237"/>
              <a:gd name="connsiteX50" fmla="*/ 9987863 w 12210472"/>
              <a:gd name="connsiteY50" fmla="*/ 3463520 h 6867237"/>
              <a:gd name="connsiteX51" fmla="*/ 9629499 w 12210472"/>
              <a:gd name="connsiteY51" fmla="*/ 3841606 h 6867237"/>
              <a:gd name="connsiteX52" fmla="*/ 10009797 w 12210472"/>
              <a:gd name="connsiteY52" fmla="*/ 4221904 h 6867237"/>
              <a:gd name="connsiteX53" fmla="*/ 11542162 w 12210472"/>
              <a:gd name="connsiteY53" fmla="*/ 4221904 h 6867237"/>
              <a:gd name="connsiteX54" fmla="*/ 11542162 w 12210472"/>
              <a:gd name="connsiteY54" fmla="*/ 4221279 h 6867237"/>
              <a:gd name="connsiteX55" fmla="*/ 11887887 w 12210472"/>
              <a:gd name="connsiteY55" fmla="*/ 4571029 h 6867237"/>
              <a:gd name="connsiteX56" fmla="*/ 11542162 w 12210472"/>
              <a:gd name="connsiteY56" fmla="*/ 4920779 h 6867237"/>
              <a:gd name="connsiteX57" fmla="*/ 11542162 w 12210472"/>
              <a:gd name="connsiteY57" fmla="*/ 4921144 h 6867237"/>
              <a:gd name="connsiteX58" fmla="*/ 10427680 w 12210472"/>
              <a:gd name="connsiteY58" fmla="*/ 4921144 h 6867237"/>
              <a:gd name="connsiteX59" fmla="*/ 10427680 w 12210472"/>
              <a:gd name="connsiteY59" fmla="*/ 4920154 h 6867237"/>
              <a:gd name="connsiteX60" fmla="*/ 10047383 w 12210472"/>
              <a:gd name="connsiteY60" fmla="*/ 5300452 h 6867237"/>
              <a:gd name="connsiteX61" fmla="*/ 10427680 w 12210472"/>
              <a:gd name="connsiteY61" fmla="*/ 5680749 h 6867237"/>
              <a:gd name="connsiteX62" fmla="*/ 11069433 w 12210472"/>
              <a:gd name="connsiteY62" fmla="*/ 5680749 h 6867237"/>
              <a:gd name="connsiteX63" fmla="*/ 11409028 w 12210472"/>
              <a:gd name="connsiteY63" fmla="*/ 6029874 h 6867237"/>
              <a:gd name="connsiteX64" fmla="*/ 11063303 w 12210472"/>
              <a:gd name="connsiteY64" fmla="*/ 6379624 h 6867237"/>
              <a:gd name="connsiteX65" fmla="*/ 11063303 w 12210472"/>
              <a:gd name="connsiteY65" fmla="*/ 6378999 h 6867237"/>
              <a:gd name="connsiteX66" fmla="*/ 9530937 w 12210472"/>
              <a:gd name="connsiteY66" fmla="*/ 6378999 h 6867237"/>
              <a:gd name="connsiteX67" fmla="*/ 9150640 w 12210472"/>
              <a:gd name="connsiteY67" fmla="*/ 6759296 h 6867237"/>
              <a:gd name="connsiteX68" fmla="*/ 9165215 w 12210472"/>
              <a:gd name="connsiteY68" fmla="*/ 6858000 h 6867237"/>
              <a:gd name="connsiteX69" fmla="*/ 0 w 12210472"/>
              <a:gd name="connsiteY69" fmla="*/ 6867237 h 6867237"/>
              <a:gd name="connsiteX70" fmla="*/ 9235 w 12210472"/>
              <a:gd name="connsiteY70" fmla="*/ 0 h 686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2210472" h="6867237">
                <a:moveTo>
                  <a:pt x="11161864" y="2731658"/>
                </a:moveTo>
                <a:lnTo>
                  <a:pt x="11161864" y="2762205"/>
                </a:lnTo>
                <a:cubicBezTo>
                  <a:pt x="11352803" y="2762205"/>
                  <a:pt x="11507589" y="2918793"/>
                  <a:pt x="11507589" y="3111955"/>
                </a:cubicBezTo>
                <a:cubicBezTo>
                  <a:pt x="11507589" y="3305117"/>
                  <a:pt x="11352803" y="3461705"/>
                  <a:pt x="11161864" y="3461705"/>
                </a:cubicBezTo>
                <a:lnTo>
                  <a:pt x="11161864" y="3492252"/>
                </a:lnTo>
                <a:cubicBezTo>
                  <a:pt x="11371897" y="3492252"/>
                  <a:pt x="11542162" y="3321987"/>
                  <a:pt x="11542162" y="3111955"/>
                </a:cubicBezTo>
                <a:cubicBezTo>
                  <a:pt x="11542162" y="2901922"/>
                  <a:pt x="11371897" y="2731658"/>
                  <a:pt x="11161864" y="2731658"/>
                </a:cubicBezTo>
                <a:close/>
                <a:moveTo>
                  <a:pt x="9235" y="0"/>
                </a:moveTo>
                <a:lnTo>
                  <a:pt x="12210472" y="0"/>
                </a:lnTo>
                <a:lnTo>
                  <a:pt x="12210472" y="2002235"/>
                </a:lnTo>
                <a:lnTo>
                  <a:pt x="10765012" y="2002235"/>
                </a:lnTo>
                <a:cubicBezTo>
                  <a:pt x="10554979" y="2002235"/>
                  <a:pt x="10384714" y="2172500"/>
                  <a:pt x="10384714" y="2382532"/>
                </a:cubicBezTo>
                <a:cubicBezTo>
                  <a:pt x="10384714" y="2591037"/>
                  <a:pt x="10552512" y="2760351"/>
                  <a:pt x="10760440" y="2762369"/>
                </a:cubicBezTo>
                <a:lnTo>
                  <a:pt x="10760440" y="2762830"/>
                </a:lnTo>
                <a:lnTo>
                  <a:pt x="10765012" y="2762830"/>
                </a:lnTo>
                <a:lnTo>
                  <a:pt x="11161863" y="2762830"/>
                </a:lnTo>
                <a:lnTo>
                  <a:pt x="11161863" y="2731657"/>
                </a:lnTo>
                <a:lnTo>
                  <a:pt x="10760440" y="2731657"/>
                </a:lnTo>
                <a:lnTo>
                  <a:pt x="10760440" y="2731816"/>
                </a:lnTo>
                <a:cubicBezTo>
                  <a:pt x="10571605" y="2729774"/>
                  <a:pt x="10419287" y="2574149"/>
                  <a:pt x="10419287" y="2382532"/>
                </a:cubicBezTo>
                <a:cubicBezTo>
                  <a:pt x="10419287" y="2189370"/>
                  <a:pt x="10574073" y="2032782"/>
                  <a:pt x="10765012" y="2032782"/>
                </a:cubicBezTo>
                <a:lnTo>
                  <a:pt x="10765012" y="2032417"/>
                </a:lnTo>
                <a:lnTo>
                  <a:pt x="12210472" y="2032417"/>
                </a:lnTo>
                <a:lnTo>
                  <a:pt x="12210472" y="6858000"/>
                </a:lnTo>
                <a:lnTo>
                  <a:pt x="9200895" y="6858000"/>
                </a:lnTo>
                <a:cubicBezTo>
                  <a:pt x="9190135" y="6827025"/>
                  <a:pt x="9185213" y="6793742"/>
                  <a:pt x="9185213" y="6759296"/>
                </a:cubicBezTo>
                <a:cubicBezTo>
                  <a:pt x="9185213" y="6566134"/>
                  <a:pt x="9339999" y="6409546"/>
                  <a:pt x="9530937" y="6409546"/>
                </a:cubicBezTo>
                <a:lnTo>
                  <a:pt x="9530937" y="6410171"/>
                </a:lnTo>
                <a:lnTo>
                  <a:pt x="11063303" y="6410171"/>
                </a:lnTo>
                <a:cubicBezTo>
                  <a:pt x="11273336" y="6410171"/>
                  <a:pt x="11443600" y="6239906"/>
                  <a:pt x="11443600" y="6029874"/>
                </a:cubicBezTo>
                <a:cubicBezTo>
                  <a:pt x="11443600" y="5829952"/>
                  <a:pt x="11289334" y="5666061"/>
                  <a:pt x="11093200" y="5652590"/>
                </a:cubicBezTo>
                <a:lnTo>
                  <a:pt x="11093200" y="5649576"/>
                </a:lnTo>
                <a:lnTo>
                  <a:pt x="11063303" y="5649576"/>
                </a:lnTo>
                <a:lnTo>
                  <a:pt x="10427680" y="5649576"/>
                </a:lnTo>
                <a:lnTo>
                  <a:pt x="10427680" y="5650202"/>
                </a:lnTo>
                <a:cubicBezTo>
                  <a:pt x="10236741" y="5650202"/>
                  <a:pt x="10081955" y="5493613"/>
                  <a:pt x="10081955" y="5300452"/>
                </a:cubicBezTo>
                <a:cubicBezTo>
                  <a:pt x="10081955" y="5107289"/>
                  <a:pt x="10236741" y="4950701"/>
                  <a:pt x="10427680" y="4950701"/>
                </a:cubicBezTo>
                <a:lnTo>
                  <a:pt x="10427680" y="4951327"/>
                </a:lnTo>
                <a:lnTo>
                  <a:pt x="11542162" y="4951327"/>
                </a:lnTo>
                <a:cubicBezTo>
                  <a:pt x="11752195" y="4951327"/>
                  <a:pt x="11922460" y="4781061"/>
                  <a:pt x="11922460" y="4571029"/>
                </a:cubicBezTo>
                <a:cubicBezTo>
                  <a:pt x="11922460" y="4360997"/>
                  <a:pt x="11752195" y="4190732"/>
                  <a:pt x="11542162" y="4190732"/>
                </a:cubicBezTo>
                <a:lnTo>
                  <a:pt x="11542162" y="4190731"/>
                </a:lnTo>
                <a:lnTo>
                  <a:pt x="10009797" y="4190731"/>
                </a:lnTo>
                <a:lnTo>
                  <a:pt x="10009797" y="4191357"/>
                </a:lnTo>
                <a:cubicBezTo>
                  <a:pt x="9818858" y="4191357"/>
                  <a:pt x="9664072" y="4034768"/>
                  <a:pt x="9664072" y="3841606"/>
                </a:cubicBezTo>
                <a:cubicBezTo>
                  <a:pt x="9664072" y="3650519"/>
                  <a:pt x="9815550" y="3495224"/>
                  <a:pt x="10003666" y="3492481"/>
                </a:cubicBezTo>
                <a:lnTo>
                  <a:pt x="11161864" y="3492481"/>
                </a:lnTo>
                <a:lnTo>
                  <a:pt x="11161864" y="3461309"/>
                </a:lnTo>
                <a:lnTo>
                  <a:pt x="10009797" y="3461309"/>
                </a:lnTo>
                <a:lnTo>
                  <a:pt x="9987863" y="3461309"/>
                </a:lnTo>
                <a:lnTo>
                  <a:pt x="9987863" y="3463520"/>
                </a:lnTo>
                <a:cubicBezTo>
                  <a:pt x="9787990" y="3473344"/>
                  <a:pt x="9629499" y="3638966"/>
                  <a:pt x="9629499" y="3841606"/>
                </a:cubicBezTo>
                <a:cubicBezTo>
                  <a:pt x="9629499" y="4051639"/>
                  <a:pt x="9799765" y="4221904"/>
                  <a:pt x="10009797" y="4221904"/>
                </a:cubicBezTo>
                <a:lnTo>
                  <a:pt x="11542162" y="4221904"/>
                </a:lnTo>
                <a:lnTo>
                  <a:pt x="11542162" y="4221279"/>
                </a:lnTo>
                <a:cubicBezTo>
                  <a:pt x="11733101" y="4221279"/>
                  <a:pt x="11887887" y="4377868"/>
                  <a:pt x="11887887" y="4571029"/>
                </a:cubicBezTo>
                <a:cubicBezTo>
                  <a:pt x="11887887" y="4764191"/>
                  <a:pt x="11733101" y="4920779"/>
                  <a:pt x="11542162" y="4920779"/>
                </a:cubicBezTo>
                <a:lnTo>
                  <a:pt x="11542162" y="4921144"/>
                </a:lnTo>
                <a:lnTo>
                  <a:pt x="10427680" y="4921144"/>
                </a:lnTo>
                <a:lnTo>
                  <a:pt x="10427680" y="4920154"/>
                </a:lnTo>
                <a:cubicBezTo>
                  <a:pt x="10217648" y="4920154"/>
                  <a:pt x="10047383" y="5090419"/>
                  <a:pt x="10047383" y="5300452"/>
                </a:cubicBezTo>
                <a:cubicBezTo>
                  <a:pt x="10047383" y="5510484"/>
                  <a:pt x="10217648" y="5680749"/>
                  <a:pt x="10427680" y="5680749"/>
                </a:cubicBezTo>
                <a:lnTo>
                  <a:pt x="11069433" y="5680749"/>
                </a:lnTo>
                <a:cubicBezTo>
                  <a:pt x="11257549" y="5683492"/>
                  <a:pt x="11409028" y="5838787"/>
                  <a:pt x="11409028" y="6029874"/>
                </a:cubicBezTo>
                <a:cubicBezTo>
                  <a:pt x="11409028" y="6223035"/>
                  <a:pt x="11254242" y="6379624"/>
                  <a:pt x="11063303" y="6379624"/>
                </a:cubicBezTo>
                <a:lnTo>
                  <a:pt x="11063303" y="6378999"/>
                </a:lnTo>
                <a:lnTo>
                  <a:pt x="9530937" y="6378999"/>
                </a:lnTo>
                <a:cubicBezTo>
                  <a:pt x="9320905" y="6378999"/>
                  <a:pt x="9150640" y="6549264"/>
                  <a:pt x="9150640" y="6759296"/>
                </a:cubicBezTo>
                <a:cubicBezTo>
                  <a:pt x="9150640" y="6793584"/>
                  <a:pt x="9155178" y="6826812"/>
                  <a:pt x="9165215" y="6858000"/>
                </a:cubicBezTo>
                <a:lnTo>
                  <a:pt x="0" y="6867237"/>
                </a:lnTo>
                <a:cubicBezTo>
                  <a:pt x="0" y="4581237"/>
                  <a:pt x="9235" y="2286000"/>
                  <a:pt x="9235" y="0"/>
                </a:cubicBez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" tIns="288000" rIns="360000" anchor="t" anchorCtr="1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the icon in the centre to replace the placeholder image.</a:t>
            </a:r>
          </a:p>
          <a:p>
            <a:r>
              <a:rPr lang="en-AU" dirty="0" smtClean="0"/>
              <a:t>(This text is invisible in presentation mode)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084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5951983" y="5661026"/>
            <a:ext cx="5712967" cy="1008063"/>
          </a:xfrm>
        </p:spPr>
        <p:txBody>
          <a:bodyPr/>
          <a:lstStyle>
            <a:lvl5pPr marL="0" indent="0">
              <a:buNone/>
              <a:defRPr i="1"/>
            </a:lvl5pPr>
          </a:lstStyle>
          <a:p>
            <a:pPr lvl="4"/>
            <a:r>
              <a:rPr lang="en-AU" dirty="0" smtClean="0"/>
              <a:t>Insert image caption here</a:t>
            </a:r>
            <a:endParaRPr lang="en-AU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9236" y="0"/>
            <a:ext cx="12201236" cy="687647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2199928 h 6858000"/>
              <a:gd name="connsiteX3" fmla="*/ 10894680 w 12192000"/>
              <a:gd name="connsiteY3" fmla="*/ 2199928 h 6858000"/>
              <a:gd name="connsiteX4" fmla="*/ 10530374 w 12192000"/>
              <a:gd name="connsiteY4" fmla="*/ 2564234 h 6858000"/>
              <a:gd name="connsiteX5" fmla="*/ 10890300 w 12192000"/>
              <a:gd name="connsiteY5" fmla="*/ 2928098 h 6858000"/>
              <a:gd name="connsiteX6" fmla="*/ 10890300 w 12192000"/>
              <a:gd name="connsiteY6" fmla="*/ 2928540 h 6858000"/>
              <a:gd name="connsiteX7" fmla="*/ 10894680 w 12192000"/>
              <a:gd name="connsiteY7" fmla="*/ 2928540 h 6858000"/>
              <a:gd name="connsiteX8" fmla="*/ 11274844 w 12192000"/>
              <a:gd name="connsiteY8" fmla="*/ 2928540 h 6858000"/>
              <a:gd name="connsiteX9" fmla="*/ 11274844 w 12192000"/>
              <a:gd name="connsiteY9" fmla="*/ 2898678 h 6858000"/>
              <a:gd name="connsiteX10" fmla="*/ 10890300 w 12192000"/>
              <a:gd name="connsiteY10" fmla="*/ 2898678 h 6858000"/>
              <a:gd name="connsiteX11" fmla="*/ 10890300 w 12192000"/>
              <a:gd name="connsiteY11" fmla="*/ 2898831 h 6858000"/>
              <a:gd name="connsiteX12" fmla="*/ 10563493 w 12192000"/>
              <a:gd name="connsiteY12" fmla="*/ 2564234 h 6858000"/>
              <a:gd name="connsiteX13" fmla="*/ 10894680 w 12192000"/>
              <a:gd name="connsiteY13" fmla="*/ 2229191 h 6858000"/>
              <a:gd name="connsiteX14" fmla="*/ 10894680 w 12192000"/>
              <a:gd name="connsiteY14" fmla="*/ 2228841 h 6858000"/>
              <a:gd name="connsiteX15" fmla="*/ 12192000 w 12192000"/>
              <a:gd name="connsiteY15" fmla="*/ 2228841 h 6858000"/>
              <a:gd name="connsiteX16" fmla="*/ 12192000 w 12192000"/>
              <a:gd name="connsiteY16" fmla="*/ 5410304 h 6858000"/>
              <a:gd name="connsiteX17" fmla="*/ 11904476 w 12192000"/>
              <a:gd name="connsiteY17" fmla="*/ 5381836 h 6858000"/>
              <a:gd name="connsiteX18" fmla="*/ 10242576 w 12192000"/>
              <a:gd name="connsiteY18" fmla="*/ 5381836 h 6858000"/>
              <a:gd name="connsiteX19" fmla="*/ 10240346 w 12192000"/>
              <a:gd name="connsiteY19" fmla="*/ 5359455 h 6858000"/>
              <a:gd name="connsiteX20" fmla="*/ 10571533 w 12192000"/>
              <a:gd name="connsiteY20" fmla="*/ 5024412 h 6858000"/>
              <a:gd name="connsiteX21" fmla="*/ 10571533 w 12192000"/>
              <a:gd name="connsiteY21" fmla="*/ 5025011 h 6858000"/>
              <a:gd name="connsiteX22" fmla="*/ 11639152 w 12192000"/>
              <a:gd name="connsiteY22" fmla="*/ 5025011 h 6858000"/>
              <a:gd name="connsiteX23" fmla="*/ 12003458 w 12192000"/>
              <a:gd name="connsiteY23" fmla="*/ 4660705 h 6858000"/>
              <a:gd name="connsiteX24" fmla="*/ 11639152 w 12192000"/>
              <a:gd name="connsiteY24" fmla="*/ 4296399 h 6858000"/>
              <a:gd name="connsiteX25" fmla="*/ 10171222 w 12192000"/>
              <a:gd name="connsiteY25" fmla="*/ 4296399 h 6858000"/>
              <a:gd name="connsiteX26" fmla="*/ 10171222 w 12192000"/>
              <a:gd name="connsiteY26" fmla="*/ 4296998 h 6858000"/>
              <a:gd name="connsiteX27" fmla="*/ 9840035 w 12192000"/>
              <a:gd name="connsiteY27" fmla="*/ 3961954 h 6858000"/>
              <a:gd name="connsiteX28" fmla="*/ 10165349 w 12192000"/>
              <a:gd name="connsiteY28" fmla="*/ 3627510 h 6858000"/>
              <a:gd name="connsiteX29" fmla="*/ 11274845 w 12192000"/>
              <a:gd name="connsiteY29" fmla="*/ 3627510 h 6858000"/>
              <a:gd name="connsiteX30" fmla="*/ 11274845 w 12192000"/>
              <a:gd name="connsiteY30" fmla="*/ 3627291 h 6858000"/>
              <a:gd name="connsiteX31" fmla="*/ 11639151 w 12192000"/>
              <a:gd name="connsiteY31" fmla="*/ 3262985 h 6858000"/>
              <a:gd name="connsiteX32" fmla="*/ 11274845 w 12192000"/>
              <a:gd name="connsiteY32" fmla="*/ 2898679 h 6858000"/>
              <a:gd name="connsiteX33" fmla="*/ 11274845 w 12192000"/>
              <a:gd name="connsiteY33" fmla="*/ 2927942 h 6858000"/>
              <a:gd name="connsiteX34" fmla="*/ 11606032 w 12192000"/>
              <a:gd name="connsiteY34" fmla="*/ 3262985 h 6858000"/>
              <a:gd name="connsiteX35" fmla="*/ 11274845 w 12192000"/>
              <a:gd name="connsiteY35" fmla="*/ 3598028 h 6858000"/>
              <a:gd name="connsiteX36" fmla="*/ 11274845 w 12192000"/>
              <a:gd name="connsiteY36" fmla="*/ 3597649 h 6858000"/>
              <a:gd name="connsiteX37" fmla="*/ 10171222 w 12192000"/>
              <a:gd name="connsiteY37" fmla="*/ 3597649 h 6858000"/>
              <a:gd name="connsiteX38" fmla="*/ 10150210 w 12192000"/>
              <a:gd name="connsiteY38" fmla="*/ 3597649 h 6858000"/>
              <a:gd name="connsiteX39" fmla="*/ 10150210 w 12192000"/>
              <a:gd name="connsiteY39" fmla="*/ 3599767 h 6858000"/>
              <a:gd name="connsiteX40" fmla="*/ 9806916 w 12192000"/>
              <a:gd name="connsiteY40" fmla="*/ 3961954 h 6858000"/>
              <a:gd name="connsiteX41" fmla="*/ 10171222 w 12192000"/>
              <a:gd name="connsiteY41" fmla="*/ 4326260 h 6858000"/>
              <a:gd name="connsiteX42" fmla="*/ 11639152 w 12192000"/>
              <a:gd name="connsiteY42" fmla="*/ 4326260 h 6858000"/>
              <a:gd name="connsiteX43" fmla="*/ 11639152 w 12192000"/>
              <a:gd name="connsiteY43" fmla="*/ 4325662 h 6858000"/>
              <a:gd name="connsiteX44" fmla="*/ 11970339 w 12192000"/>
              <a:gd name="connsiteY44" fmla="*/ 4660705 h 6858000"/>
              <a:gd name="connsiteX45" fmla="*/ 11639152 w 12192000"/>
              <a:gd name="connsiteY45" fmla="*/ 4995749 h 6858000"/>
              <a:gd name="connsiteX46" fmla="*/ 11639152 w 12192000"/>
              <a:gd name="connsiteY46" fmla="*/ 4996098 h 6858000"/>
              <a:gd name="connsiteX47" fmla="*/ 10571533 w 12192000"/>
              <a:gd name="connsiteY47" fmla="*/ 4996098 h 6858000"/>
              <a:gd name="connsiteX48" fmla="*/ 10571533 w 12192000"/>
              <a:gd name="connsiteY48" fmla="*/ 4995150 h 6858000"/>
              <a:gd name="connsiteX49" fmla="*/ 10207227 w 12192000"/>
              <a:gd name="connsiteY49" fmla="*/ 5359455 h 6858000"/>
              <a:gd name="connsiteX50" fmla="*/ 10209483 w 12192000"/>
              <a:gd name="connsiteY50" fmla="*/ 5381836 h 6858000"/>
              <a:gd name="connsiteX51" fmla="*/ 6215844 w 12192000"/>
              <a:gd name="connsiteY51" fmla="*/ 5381836 h 6858000"/>
              <a:gd name="connsiteX52" fmla="*/ 4739680 w 12192000"/>
              <a:gd name="connsiteY52" fmla="*/ 6858000 h 6858000"/>
              <a:gd name="connsiteX53" fmla="*/ 3048000 w 12192000"/>
              <a:gd name="connsiteY53" fmla="*/ 6858000 h 6858000"/>
              <a:gd name="connsiteX54" fmla="*/ 0 w 12192000"/>
              <a:gd name="connsiteY54" fmla="*/ 0 h 6858000"/>
              <a:gd name="connsiteX0" fmla="*/ 9236 w 12201236"/>
              <a:gd name="connsiteY0" fmla="*/ 0 h 6876473"/>
              <a:gd name="connsiteX1" fmla="*/ 12201236 w 12201236"/>
              <a:gd name="connsiteY1" fmla="*/ 0 h 6876473"/>
              <a:gd name="connsiteX2" fmla="*/ 12201236 w 12201236"/>
              <a:gd name="connsiteY2" fmla="*/ 2199928 h 6876473"/>
              <a:gd name="connsiteX3" fmla="*/ 10903916 w 12201236"/>
              <a:gd name="connsiteY3" fmla="*/ 2199928 h 6876473"/>
              <a:gd name="connsiteX4" fmla="*/ 10539610 w 12201236"/>
              <a:gd name="connsiteY4" fmla="*/ 2564234 h 6876473"/>
              <a:gd name="connsiteX5" fmla="*/ 10899536 w 12201236"/>
              <a:gd name="connsiteY5" fmla="*/ 2928098 h 6876473"/>
              <a:gd name="connsiteX6" fmla="*/ 10899536 w 12201236"/>
              <a:gd name="connsiteY6" fmla="*/ 2928540 h 6876473"/>
              <a:gd name="connsiteX7" fmla="*/ 10903916 w 12201236"/>
              <a:gd name="connsiteY7" fmla="*/ 2928540 h 6876473"/>
              <a:gd name="connsiteX8" fmla="*/ 11284080 w 12201236"/>
              <a:gd name="connsiteY8" fmla="*/ 2928540 h 6876473"/>
              <a:gd name="connsiteX9" fmla="*/ 11284080 w 12201236"/>
              <a:gd name="connsiteY9" fmla="*/ 2898678 h 6876473"/>
              <a:gd name="connsiteX10" fmla="*/ 10899536 w 12201236"/>
              <a:gd name="connsiteY10" fmla="*/ 2898678 h 6876473"/>
              <a:gd name="connsiteX11" fmla="*/ 10899536 w 12201236"/>
              <a:gd name="connsiteY11" fmla="*/ 2898831 h 6876473"/>
              <a:gd name="connsiteX12" fmla="*/ 10572729 w 12201236"/>
              <a:gd name="connsiteY12" fmla="*/ 2564234 h 6876473"/>
              <a:gd name="connsiteX13" fmla="*/ 10903916 w 12201236"/>
              <a:gd name="connsiteY13" fmla="*/ 2229191 h 6876473"/>
              <a:gd name="connsiteX14" fmla="*/ 10903916 w 12201236"/>
              <a:gd name="connsiteY14" fmla="*/ 2228841 h 6876473"/>
              <a:gd name="connsiteX15" fmla="*/ 12201236 w 12201236"/>
              <a:gd name="connsiteY15" fmla="*/ 2228841 h 6876473"/>
              <a:gd name="connsiteX16" fmla="*/ 12201236 w 12201236"/>
              <a:gd name="connsiteY16" fmla="*/ 5410304 h 6876473"/>
              <a:gd name="connsiteX17" fmla="*/ 11913712 w 12201236"/>
              <a:gd name="connsiteY17" fmla="*/ 5381836 h 6876473"/>
              <a:gd name="connsiteX18" fmla="*/ 10251812 w 12201236"/>
              <a:gd name="connsiteY18" fmla="*/ 5381836 h 6876473"/>
              <a:gd name="connsiteX19" fmla="*/ 10249582 w 12201236"/>
              <a:gd name="connsiteY19" fmla="*/ 5359455 h 6876473"/>
              <a:gd name="connsiteX20" fmla="*/ 10580769 w 12201236"/>
              <a:gd name="connsiteY20" fmla="*/ 5024412 h 6876473"/>
              <a:gd name="connsiteX21" fmla="*/ 10580769 w 12201236"/>
              <a:gd name="connsiteY21" fmla="*/ 5025011 h 6876473"/>
              <a:gd name="connsiteX22" fmla="*/ 11648388 w 12201236"/>
              <a:gd name="connsiteY22" fmla="*/ 5025011 h 6876473"/>
              <a:gd name="connsiteX23" fmla="*/ 12012694 w 12201236"/>
              <a:gd name="connsiteY23" fmla="*/ 4660705 h 6876473"/>
              <a:gd name="connsiteX24" fmla="*/ 11648388 w 12201236"/>
              <a:gd name="connsiteY24" fmla="*/ 4296399 h 6876473"/>
              <a:gd name="connsiteX25" fmla="*/ 10180458 w 12201236"/>
              <a:gd name="connsiteY25" fmla="*/ 4296399 h 6876473"/>
              <a:gd name="connsiteX26" fmla="*/ 10180458 w 12201236"/>
              <a:gd name="connsiteY26" fmla="*/ 4296998 h 6876473"/>
              <a:gd name="connsiteX27" fmla="*/ 9849271 w 12201236"/>
              <a:gd name="connsiteY27" fmla="*/ 3961954 h 6876473"/>
              <a:gd name="connsiteX28" fmla="*/ 10174585 w 12201236"/>
              <a:gd name="connsiteY28" fmla="*/ 3627510 h 6876473"/>
              <a:gd name="connsiteX29" fmla="*/ 11284081 w 12201236"/>
              <a:gd name="connsiteY29" fmla="*/ 3627510 h 6876473"/>
              <a:gd name="connsiteX30" fmla="*/ 11284081 w 12201236"/>
              <a:gd name="connsiteY30" fmla="*/ 3627291 h 6876473"/>
              <a:gd name="connsiteX31" fmla="*/ 11648387 w 12201236"/>
              <a:gd name="connsiteY31" fmla="*/ 3262985 h 6876473"/>
              <a:gd name="connsiteX32" fmla="*/ 11284081 w 12201236"/>
              <a:gd name="connsiteY32" fmla="*/ 2898679 h 6876473"/>
              <a:gd name="connsiteX33" fmla="*/ 11284081 w 12201236"/>
              <a:gd name="connsiteY33" fmla="*/ 2927942 h 6876473"/>
              <a:gd name="connsiteX34" fmla="*/ 11615268 w 12201236"/>
              <a:gd name="connsiteY34" fmla="*/ 3262985 h 6876473"/>
              <a:gd name="connsiteX35" fmla="*/ 11284081 w 12201236"/>
              <a:gd name="connsiteY35" fmla="*/ 3598028 h 6876473"/>
              <a:gd name="connsiteX36" fmla="*/ 11284081 w 12201236"/>
              <a:gd name="connsiteY36" fmla="*/ 3597649 h 6876473"/>
              <a:gd name="connsiteX37" fmla="*/ 10180458 w 12201236"/>
              <a:gd name="connsiteY37" fmla="*/ 3597649 h 6876473"/>
              <a:gd name="connsiteX38" fmla="*/ 10159446 w 12201236"/>
              <a:gd name="connsiteY38" fmla="*/ 3597649 h 6876473"/>
              <a:gd name="connsiteX39" fmla="*/ 10159446 w 12201236"/>
              <a:gd name="connsiteY39" fmla="*/ 3599767 h 6876473"/>
              <a:gd name="connsiteX40" fmla="*/ 9816152 w 12201236"/>
              <a:gd name="connsiteY40" fmla="*/ 3961954 h 6876473"/>
              <a:gd name="connsiteX41" fmla="*/ 10180458 w 12201236"/>
              <a:gd name="connsiteY41" fmla="*/ 4326260 h 6876473"/>
              <a:gd name="connsiteX42" fmla="*/ 11648388 w 12201236"/>
              <a:gd name="connsiteY42" fmla="*/ 4326260 h 6876473"/>
              <a:gd name="connsiteX43" fmla="*/ 11648388 w 12201236"/>
              <a:gd name="connsiteY43" fmla="*/ 4325662 h 6876473"/>
              <a:gd name="connsiteX44" fmla="*/ 11979575 w 12201236"/>
              <a:gd name="connsiteY44" fmla="*/ 4660705 h 6876473"/>
              <a:gd name="connsiteX45" fmla="*/ 11648388 w 12201236"/>
              <a:gd name="connsiteY45" fmla="*/ 4995749 h 6876473"/>
              <a:gd name="connsiteX46" fmla="*/ 11648388 w 12201236"/>
              <a:gd name="connsiteY46" fmla="*/ 4996098 h 6876473"/>
              <a:gd name="connsiteX47" fmla="*/ 10580769 w 12201236"/>
              <a:gd name="connsiteY47" fmla="*/ 4996098 h 6876473"/>
              <a:gd name="connsiteX48" fmla="*/ 10580769 w 12201236"/>
              <a:gd name="connsiteY48" fmla="*/ 4995150 h 6876473"/>
              <a:gd name="connsiteX49" fmla="*/ 10216463 w 12201236"/>
              <a:gd name="connsiteY49" fmla="*/ 5359455 h 6876473"/>
              <a:gd name="connsiteX50" fmla="*/ 10218719 w 12201236"/>
              <a:gd name="connsiteY50" fmla="*/ 5381836 h 6876473"/>
              <a:gd name="connsiteX51" fmla="*/ 6225080 w 12201236"/>
              <a:gd name="connsiteY51" fmla="*/ 5381836 h 6876473"/>
              <a:gd name="connsiteX52" fmla="*/ 4748916 w 12201236"/>
              <a:gd name="connsiteY52" fmla="*/ 6858000 h 6876473"/>
              <a:gd name="connsiteX53" fmla="*/ 0 w 12201236"/>
              <a:gd name="connsiteY53" fmla="*/ 6876473 h 6876473"/>
              <a:gd name="connsiteX54" fmla="*/ 9236 w 12201236"/>
              <a:gd name="connsiteY54" fmla="*/ 0 h 687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201236" h="6876473">
                <a:moveTo>
                  <a:pt x="9236" y="0"/>
                </a:moveTo>
                <a:lnTo>
                  <a:pt x="12201236" y="0"/>
                </a:lnTo>
                <a:lnTo>
                  <a:pt x="12201236" y="2199928"/>
                </a:lnTo>
                <a:lnTo>
                  <a:pt x="10903916" y="2199928"/>
                </a:lnTo>
                <a:cubicBezTo>
                  <a:pt x="10702715" y="2199928"/>
                  <a:pt x="10539610" y="2363033"/>
                  <a:pt x="10539610" y="2564234"/>
                </a:cubicBezTo>
                <a:cubicBezTo>
                  <a:pt x="10539610" y="2763971"/>
                  <a:pt x="10700352" y="2926165"/>
                  <a:pt x="10899536" y="2928098"/>
                </a:cubicBezTo>
                <a:lnTo>
                  <a:pt x="10899536" y="2928540"/>
                </a:lnTo>
                <a:lnTo>
                  <a:pt x="10903916" y="2928540"/>
                </a:lnTo>
                <a:lnTo>
                  <a:pt x="11284080" y="2928540"/>
                </a:lnTo>
                <a:lnTo>
                  <a:pt x="11284080" y="2898678"/>
                </a:lnTo>
                <a:lnTo>
                  <a:pt x="10899536" y="2898678"/>
                </a:lnTo>
                <a:lnTo>
                  <a:pt x="10899536" y="2898831"/>
                </a:lnTo>
                <a:cubicBezTo>
                  <a:pt x="10718642" y="2896874"/>
                  <a:pt x="10572729" y="2747793"/>
                  <a:pt x="10572729" y="2564234"/>
                </a:cubicBezTo>
                <a:cubicBezTo>
                  <a:pt x="10572729" y="2379194"/>
                  <a:pt x="10721006" y="2229191"/>
                  <a:pt x="10903916" y="2229191"/>
                </a:cubicBezTo>
                <a:lnTo>
                  <a:pt x="10903916" y="2228841"/>
                </a:lnTo>
                <a:lnTo>
                  <a:pt x="12201236" y="2228841"/>
                </a:lnTo>
                <a:lnTo>
                  <a:pt x="12201236" y="5410304"/>
                </a:lnTo>
                <a:cubicBezTo>
                  <a:pt x="12108299" y="5391468"/>
                  <a:pt x="12012131" y="5381836"/>
                  <a:pt x="11913712" y="5381836"/>
                </a:cubicBezTo>
                <a:lnTo>
                  <a:pt x="10251812" y="5381836"/>
                </a:lnTo>
                <a:cubicBezTo>
                  <a:pt x="10249829" y="5374505"/>
                  <a:pt x="10249582" y="5367009"/>
                  <a:pt x="10249582" y="5359455"/>
                </a:cubicBezTo>
                <a:cubicBezTo>
                  <a:pt x="10249582" y="5174416"/>
                  <a:pt x="10397859" y="5024412"/>
                  <a:pt x="10580769" y="5024412"/>
                </a:cubicBezTo>
                <a:lnTo>
                  <a:pt x="10580769" y="5025011"/>
                </a:lnTo>
                <a:lnTo>
                  <a:pt x="11648388" y="5025011"/>
                </a:lnTo>
                <a:cubicBezTo>
                  <a:pt x="11849588" y="5025011"/>
                  <a:pt x="12012694" y="4861906"/>
                  <a:pt x="12012694" y="4660705"/>
                </a:cubicBezTo>
                <a:cubicBezTo>
                  <a:pt x="12012694" y="4459505"/>
                  <a:pt x="11849588" y="4296399"/>
                  <a:pt x="11648388" y="4296399"/>
                </a:cubicBezTo>
                <a:lnTo>
                  <a:pt x="10180458" y="4296399"/>
                </a:lnTo>
                <a:lnTo>
                  <a:pt x="10180458" y="4296998"/>
                </a:lnTo>
                <a:cubicBezTo>
                  <a:pt x="9997548" y="4296998"/>
                  <a:pt x="9849271" y="4146994"/>
                  <a:pt x="9849271" y="3961954"/>
                </a:cubicBezTo>
                <a:cubicBezTo>
                  <a:pt x="9849271" y="3778902"/>
                  <a:pt x="9994379" y="3630138"/>
                  <a:pt x="10174585" y="3627510"/>
                </a:cubicBezTo>
                <a:lnTo>
                  <a:pt x="11284081" y="3627510"/>
                </a:lnTo>
                <a:lnTo>
                  <a:pt x="11284081" y="3627291"/>
                </a:lnTo>
                <a:cubicBezTo>
                  <a:pt x="11485282" y="3627291"/>
                  <a:pt x="11648387" y="3464185"/>
                  <a:pt x="11648387" y="3262985"/>
                </a:cubicBezTo>
                <a:cubicBezTo>
                  <a:pt x="11648387" y="3061784"/>
                  <a:pt x="11485282" y="2898679"/>
                  <a:pt x="11284081" y="2898679"/>
                </a:cubicBezTo>
                <a:lnTo>
                  <a:pt x="11284081" y="2927942"/>
                </a:lnTo>
                <a:cubicBezTo>
                  <a:pt x="11466991" y="2927942"/>
                  <a:pt x="11615268" y="3077945"/>
                  <a:pt x="11615268" y="3262985"/>
                </a:cubicBezTo>
                <a:cubicBezTo>
                  <a:pt x="11615268" y="3448024"/>
                  <a:pt x="11466991" y="3598028"/>
                  <a:pt x="11284081" y="3598028"/>
                </a:cubicBezTo>
                <a:lnTo>
                  <a:pt x="11284081" y="3597649"/>
                </a:lnTo>
                <a:lnTo>
                  <a:pt x="10180458" y="3597649"/>
                </a:lnTo>
                <a:lnTo>
                  <a:pt x="10159446" y="3597649"/>
                </a:lnTo>
                <a:lnTo>
                  <a:pt x="10159446" y="3599767"/>
                </a:lnTo>
                <a:cubicBezTo>
                  <a:pt x="9967978" y="3609177"/>
                  <a:pt x="9816152" y="3767835"/>
                  <a:pt x="9816152" y="3961954"/>
                </a:cubicBezTo>
                <a:cubicBezTo>
                  <a:pt x="9816152" y="4163155"/>
                  <a:pt x="9979257" y="4326260"/>
                  <a:pt x="10180458" y="4326260"/>
                </a:cubicBezTo>
                <a:lnTo>
                  <a:pt x="11648388" y="4326260"/>
                </a:lnTo>
                <a:lnTo>
                  <a:pt x="11648388" y="4325662"/>
                </a:lnTo>
                <a:cubicBezTo>
                  <a:pt x="11831298" y="4325662"/>
                  <a:pt x="11979575" y="4475666"/>
                  <a:pt x="11979575" y="4660705"/>
                </a:cubicBezTo>
                <a:cubicBezTo>
                  <a:pt x="11979575" y="4845745"/>
                  <a:pt x="11831298" y="4995749"/>
                  <a:pt x="11648388" y="4995749"/>
                </a:cubicBezTo>
                <a:lnTo>
                  <a:pt x="11648388" y="4996098"/>
                </a:lnTo>
                <a:lnTo>
                  <a:pt x="10580769" y="4996098"/>
                </a:lnTo>
                <a:lnTo>
                  <a:pt x="10580769" y="4995150"/>
                </a:lnTo>
                <a:cubicBezTo>
                  <a:pt x="10379568" y="4995150"/>
                  <a:pt x="10216463" y="5158255"/>
                  <a:pt x="10216463" y="5359455"/>
                </a:cubicBezTo>
                <a:lnTo>
                  <a:pt x="10218719" y="5381836"/>
                </a:lnTo>
                <a:lnTo>
                  <a:pt x="6225080" y="5381836"/>
                </a:lnTo>
                <a:cubicBezTo>
                  <a:pt x="5409817" y="5381836"/>
                  <a:pt x="4748916" y="6042737"/>
                  <a:pt x="4748916" y="6858000"/>
                </a:cubicBezTo>
                <a:lnTo>
                  <a:pt x="0" y="6876473"/>
                </a:lnTo>
                <a:cubicBezTo>
                  <a:pt x="0" y="4590473"/>
                  <a:pt x="9236" y="2286000"/>
                  <a:pt x="9236" y="0"/>
                </a:cubicBez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" tIns="900000" r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the icon in the centre to replace the placeholder image.</a:t>
            </a:r>
          </a:p>
          <a:p>
            <a:r>
              <a:rPr lang="en-AU" dirty="0" smtClean="0"/>
              <a:t>(This text is invisible in presentation mode)</a:t>
            </a:r>
          </a:p>
        </p:txBody>
      </p:sp>
    </p:spTree>
    <p:extLst>
      <p:ext uri="{BB962C8B-B14F-4D97-AF65-F5344CB8AC3E}">
        <p14:creationId xmlns:p14="http://schemas.microsoft.com/office/powerpoint/2010/main" val="146477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-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/>
          <p:nvPr userDrawn="1"/>
        </p:nvSpPr>
        <p:spPr>
          <a:xfrm flipH="1">
            <a:off x="3755232" y="876291"/>
            <a:ext cx="8351912" cy="5832648"/>
          </a:xfrm>
          <a:custGeom>
            <a:avLst/>
            <a:gdLst/>
            <a:ahLst/>
            <a:cxnLst/>
            <a:rect l="l" t="t" r="r" b="b"/>
            <a:pathLst>
              <a:path w="8351912" h="5832648">
                <a:moveTo>
                  <a:pt x="8351912" y="0"/>
                </a:moveTo>
                <a:lnTo>
                  <a:pt x="324036" y="0"/>
                </a:lnTo>
                <a:cubicBezTo>
                  <a:pt x="145076" y="0"/>
                  <a:pt x="0" y="145076"/>
                  <a:pt x="0" y="324036"/>
                </a:cubicBezTo>
                <a:cubicBezTo>
                  <a:pt x="0" y="502996"/>
                  <a:pt x="145076" y="648072"/>
                  <a:pt x="324036" y="648072"/>
                </a:cubicBezTo>
                <a:lnTo>
                  <a:pt x="2180842" y="648072"/>
                </a:lnTo>
                <a:cubicBezTo>
                  <a:pt x="2359802" y="648072"/>
                  <a:pt x="2504878" y="793148"/>
                  <a:pt x="2504878" y="972108"/>
                </a:cubicBezTo>
                <a:cubicBezTo>
                  <a:pt x="2504878" y="1151068"/>
                  <a:pt x="2359802" y="1296144"/>
                  <a:pt x="2180842" y="1296144"/>
                </a:cubicBezTo>
                <a:lnTo>
                  <a:pt x="1518348" y="1296144"/>
                </a:lnTo>
                <a:lnTo>
                  <a:pt x="1518348" y="1300663"/>
                </a:lnTo>
                <a:lnTo>
                  <a:pt x="1473524" y="1296144"/>
                </a:lnTo>
                <a:cubicBezTo>
                  <a:pt x="1294564" y="1296144"/>
                  <a:pt x="1149488" y="1441220"/>
                  <a:pt x="1149488" y="1620180"/>
                </a:cubicBezTo>
                <a:cubicBezTo>
                  <a:pt x="1149488" y="1799140"/>
                  <a:pt x="1294564" y="1944216"/>
                  <a:pt x="1473524" y="1944216"/>
                </a:cubicBezTo>
                <a:cubicBezTo>
                  <a:pt x="1488801" y="1944216"/>
                  <a:pt x="1503831" y="1943159"/>
                  <a:pt x="1518348" y="1939697"/>
                </a:cubicBezTo>
                <a:lnTo>
                  <a:pt x="1518348" y="1944216"/>
                </a:lnTo>
                <a:lnTo>
                  <a:pt x="2828914" y="1944216"/>
                </a:lnTo>
                <a:lnTo>
                  <a:pt x="2833560" y="1944216"/>
                </a:lnTo>
                <a:lnTo>
                  <a:pt x="2833560" y="1944685"/>
                </a:lnTo>
                <a:cubicBezTo>
                  <a:pt x="3010382" y="1946737"/>
                  <a:pt x="3152950" y="2090845"/>
                  <a:pt x="3152950" y="2268252"/>
                </a:cubicBezTo>
                <a:cubicBezTo>
                  <a:pt x="3152950" y="2445659"/>
                  <a:pt x="3010382" y="2589767"/>
                  <a:pt x="2833560" y="2591820"/>
                </a:cubicBezTo>
                <a:lnTo>
                  <a:pt x="2833560" y="2592288"/>
                </a:lnTo>
                <a:lnTo>
                  <a:pt x="2828914" y="2592288"/>
                </a:lnTo>
                <a:lnTo>
                  <a:pt x="972108" y="2592288"/>
                </a:lnTo>
                <a:cubicBezTo>
                  <a:pt x="793148" y="2592288"/>
                  <a:pt x="648072" y="2737364"/>
                  <a:pt x="648072" y="2916324"/>
                </a:cubicBezTo>
                <a:cubicBezTo>
                  <a:pt x="648072" y="3095284"/>
                  <a:pt x="793148" y="3240360"/>
                  <a:pt x="972108" y="3240360"/>
                </a:cubicBezTo>
                <a:lnTo>
                  <a:pt x="1797560" y="3240360"/>
                </a:lnTo>
                <a:lnTo>
                  <a:pt x="1797560" y="3244879"/>
                </a:lnTo>
                <a:lnTo>
                  <a:pt x="1842384" y="3240360"/>
                </a:lnTo>
                <a:cubicBezTo>
                  <a:pt x="2021344" y="3240360"/>
                  <a:pt x="2166420" y="3385436"/>
                  <a:pt x="2166420" y="3564396"/>
                </a:cubicBezTo>
                <a:cubicBezTo>
                  <a:pt x="2166420" y="3743356"/>
                  <a:pt x="2021344" y="3888432"/>
                  <a:pt x="1842384" y="3888432"/>
                </a:cubicBezTo>
                <a:lnTo>
                  <a:pt x="1797560" y="3883914"/>
                </a:lnTo>
                <a:lnTo>
                  <a:pt x="1797560" y="3888432"/>
                </a:lnTo>
                <a:lnTo>
                  <a:pt x="540060" y="3888432"/>
                </a:lnTo>
                <a:cubicBezTo>
                  <a:pt x="361100" y="3888432"/>
                  <a:pt x="216024" y="4033508"/>
                  <a:pt x="216024" y="4212468"/>
                </a:cubicBezTo>
                <a:cubicBezTo>
                  <a:pt x="216024" y="4391428"/>
                  <a:pt x="361100" y="4536504"/>
                  <a:pt x="540060" y="4536504"/>
                </a:cubicBezTo>
                <a:lnTo>
                  <a:pt x="2480040" y="4536504"/>
                </a:lnTo>
                <a:lnTo>
                  <a:pt x="2480040" y="4537554"/>
                </a:lnTo>
                <a:lnTo>
                  <a:pt x="2490456" y="4536504"/>
                </a:lnTo>
                <a:cubicBezTo>
                  <a:pt x="2669416" y="4536504"/>
                  <a:pt x="2814492" y="4681580"/>
                  <a:pt x="2814492" y="4860540"/>
                </a:cubicBezTo>
                <a:cubicBezTo>
                  <a:pt x="2814492" y="5039500"/>
                  <a:pt x="2669416" y="5184576"/>
                  <a:pt x="2490456" y="5184576"/>
                </a:cubicBezTo>
                <a:lnTo>
                  <a:pt x="2480040" y="5183526"/>
                </a:lnTo>
                <a:lnTo>
                  <a:pt x="2480040" y="5184576"/>
                </a:lnTo>
                <a:lnTo>
                  <a:pt x="1473524" y="5184576"/>
                </a:lnTo>
                <a:cubicBezTo>
                  <a:pt x="1294564" y="5184576"/>
                  <a:pt x="1149488" y="5329652"/>
                  <a:pt x="1149488" y="5508612"/>
                </a:cubicBezTo>
                <a:cubicBezTo>
                  <a:pt x="1149488" y="5687572"/>
                  <a:pt x="1294564" y="5832648"/>
                  <a:pt x="1473524" y="5832648"/>
                </a:cubicBezTo>
                <a:lnTo>
                  <a:pt x="8351912" y="5832648"/>
                </a:lnTo>
                <a:close/>
              </a:path>
            </a:pathLst>
          </a:custGeom>
          <a:solidFill>
            <a:srgbClr val="60C5B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11"/>
          <p:cNvSpPr/>
          <p:nvPr userDrawn="1"/>
        </p:nvSpPr>
        <p:spPr>
          <a:xfrm>
            <a:off x="-5928" y="-744"/>
            <a:ext cx="11261627" cy="6877217"/>
          </a:xfrm>
          <a:custGeom>
            <a:avLst/>
            <a:gdLst>
              <a:gd name="connsiteX0" fmla="*/ 0 w 11261627"/>
              <a:gd name="connsiteY0" fmla="*/ 0 h 6858744"/>
              <a:gd name="connsiteX1" fmla="*/ 3905176 w 11261627"/>
              <a:gd name="connsiteY1" fmla="*/ 0 h 6858744"/>
              <a:gd name="connsiteX2" fmla="*/ 11170419 w 11261627"/>
              <a:gd name="connsiteY2" fmla="*/ 0 h 6858744"/>
              <a:gd name="connsiteX3" fmla="*/ 11261627 w 11261627"/>
              <a:gd name="connsiteY3" fmla="*/ 224644 h 6858744"/>
              <a:gd name="connsiteX4" fmla="*/ 10937591 w 11261627"/>
              <a:gd name="connsiteY4" fmla="*/ 548680 h 6858744"/>
              <a:gd name="connsiteX5" fmla="*/ 9760161 w 11261627"/>
              <a:gd name="connsiteY5" fmla="*/ 548680 h 6858744"/>
              <a:gd name="connsiteX6" fmla="*/ 9760160 w 11261627"/>
              <a:gd name="connsiteY6" fmla="*/ 548680 h 6858744"/>
              <a:gd name="connsiteX7" fmla="*/ 9436124 w 11261627"/>
              <a:gd name="connsiteY7" fmla="*/ 872716 h 6858744"/>
              <a:gd name="connsiteX8" fmla="*/ 9760160 w 11261627"/>
              <a:gd name="connsiteY8" fmla="*/ 1196752 h 6858744"/>
              <a:gd name="connsiteX9" fmla="*/ 10408231 w 11261627"/>
              <a:gd name="connsiteY9" fmla="*/ 1196752 h 6858744"/>
              <a:gd name="connsiteX10" fmla="*/ 10732268 w 11261627"/>
              <a:gd name="connsiteY10" fmla="*/ 1520788 h 6858744"/>
              <a:gd name="connsiteX11" fmla="*/ 10408232 w 11261627"/>
              <a:gd name="connsiteY11" fmla="*/ 1844824 h 6858744"/>
              <a:gd name="connsiteX12" fmla="*/ 10408231 w 11261627"/>
              <a:gd name="connsiteY12" fmla="*/ 1844824 h 6858744"/>
              <a:gd name="connsiteX13" fmla="*/ 8795565 w 11261627"/>
              <a:gd name="connsiteY13" fmla="*/ 1844824 h 6858744"/>
              <a:gd name="connsiteX14" fmla="*/ 8795565 w 11261627"/>
              <a:gd name="connsiteY14" fmla="*/ 1849211 h 6858744"/>
              <a:gd name="connsiteX15" fmla="*/ 8752048 w 11261627"/>
              <a:gd name="connsiteY15" fmla="*/ 1844824 h 6858744"/>
              <a:gd name="connsiteX16" fmla="*/ 8428012 w 11261627"/>
              <a:gd name="connsiteY16" fmla="*/ 2168860 h 6858744"/>
              <a:gd name="connsiteX17" fmla="*/ 8752048 w 11261627"/>
              <a:gd name="connsiteY17" fmla="*/ 2492896 h 6858744"/>
              <a:gd name="connsiteX18" fmla="*/ 8795565 w 11261627"/>
              <a:gd name="connsiteY18" fmla="*/ 2488509 h 6858744"/>
              <a:gd name="connsiteX19" fmla="*/ 8795565 w 11261627"/>
              <a:gd name="connsiteY19" fmla="*/ 2492896 h 6858744"/>
              <a:gd name="connsiteX20" fmla="*/ 10289519 w 11261627"/>
              <a:gd name="connsiteY20" fmla="*/ 2492896 h 6858744"/>
              <a:gd name="connsiteX21" fmla="*/ 10613555 w 11261627"/>
              <a:gd name="connsiteY21" fmla="*/ 2816932 h 6858744"/>
              <a:gd name="connsiteX22" fmla="*/ 10289519 w 11261627"/>
              <a:gd name="connsiteY22" fmla="*/ 3140968 h 6858744"/>
              <a:gd name="connsiteX23" fmla="*/ 9573215 w 11261627"/>
              <a:gd name="connsiteY23" fmla="*/ 3140968 h 6858744"/>
              <a:gd name="connsiteX24" fmla="*/ 9530193 w 11261627"/>
              <a:gd name="connsiteY24" fmla="*/ 3136631 h 6858744"/>
              <a:gd name="connsiteX25" fmla="*/ 9206157 w 11261627"/>
              <a:gd name="connsiteY25" fmla="*/ 3460667 h 6858744"/>
              <a:gd name="connsiteX26" fmla="*/ 9530193 w 11261627"/>
              <a:gd name="connsiteY26" fmla="*/ 3784703 h 6858744"/>
              <a:gd name="connsiteX27" fmla="*/ 10840280 w 11261627"/>
              <a:gd name="connsiteY27" fmla="*/ 3784703 h 6858744"/>
              <a:gd name="connsiteX28" fmla="*/ 11164316 w 11261627"/>
              <a:gd name="connsiteY28" fmla="*/ 4108739 h 6858744"/>
              <a:gd name="connsiteX29" fmla="*/ 10840280 w 11261627"/>
              <a:gd name="connsiteY29" fmla="*/ 4432775 h 6858744"/>
              <a:gd name="connsiteX30" fmla="*/ 9976185 w 11261627"/>
              <a:gd name="connsiteY30" fmla="*/ 4432775 h 6858744"/>
              <a:gd name="connsiteX31" fmla="*/ 9976184 w 11261627"/>
              <a:gd name="connsiteY31" fmla="*/ 4432775 h 6858744"/>
              <a:gd name="connsiteX32" fmla="*/ 9652148 w 11261627"/>
              <a:gd name="connsiteY32" fmla="*/ 4756811 h 6858744"/>
              <a:gd name="connsiteX33" fmla="*/ 9976184 w 11261627"/>
              <a:gd name="connsiteY33" fmla="*/ 5080847 h 6858744"/>
              <a:gd name="connsiteX34" fmla="*/ 10624255 w 11261627"/>
              <a:gd name="connsiteY34" fmla="*/ 5080847 h 6858744"/>
              <a:gd name="connsiteX35" fmla="*/ 10624255 w 11261627"/>
              <a:gd name="connsiteY35" fmla="*/ 5081308 h 6858744"/>
              <a:gd name="connsiteX36" fmla="*/ 10948292 w 11261627"/>
              <a:gd name="connsiteY36" fmla="*/ 5405344 h 6858744"/>
              <a:gd name="connsiteX37" fmla="*/ 10624256 w 11261627"/>
              <a:gd name="connsiteY37" fmla="*/ 5729380 h 6858744"/>
              <a:gd name="connsiteX38" fmla="*/ 10619682 w 11261627"/>
              <a:gd name="connsiteY38" fmla="*/ 5728919 h 6858744"/>
              <a:gd name="connsiteX39" fmla="*/ 9076085 w 11261627"/>
              <a:gd name="connsiteY39" fmla="*/ 5729380 h 6858744"/>
              <a:gd name="connsiteX40" fmla="*/ 9076085 w 11261627"/>
              <a:gd name="connsiteY40" fmla="*/ 5732966 h 6858744"/>
              <a:gd name="connsiteX41" fmla="*/ 8788052 w 11261627"/>
              <a:gd name="connsiteY41" fmla="*/ 6053372 h 6858744"/>
              <a:gd name="connsiteX42" fmla="*/ 9076085 w 11261627"/>
              <a:gd name="connsiteY42" fmla="*/ 6373779 h 6858744"/>
              <a:gd name="connsiteX43" fmla="*/ 9076085 w 11261627"/>
              <a:gd name="connsiteY43" fmla="*/ 6377408 h 6858744"/>
              <a:gd name="connsiteX44" fmla="*/ 9112088 w 11261627"/>
              <a:gd name="connsiteY44" fmla="*/ 6377408 h 6858744"/>
              <a:gd name="connsiteX45" fmla="*/ 9976185 w 11261627"/>
              <a:gd name="connsiteY45" fmla="*/ 6377408 h 6858744"/>
              <a:gd name="connsiteX46" fmla="*/ 9976185 w 11261627"/>
              <a:gd name="connsiteY46" fmla="*/ 6377452 h 6858744"/>
              <a:gd name="connsiteX47" fmla="*/ 10300220 w 11261627"/>
              <a:gd name="connsiteY47" fmla="*/ 6701488 h 6858744"/>
              <a:gd name="connsiteX48" fmla="*/ 10258265 w 11261627"/>
              <a:gd name="connsiteY48" fmla="*/ 6858000 h 6858744"/>
              <a:gd name="connsiteX49" fmla="*/ 3905176 w 11261627"/>
              <a:gd name="connsiteY49" fmla="*/ 6858000 h 6858744"/>
              <a:gd name="connsiteX50" fmla="*/ 3905176 w 11261627"/>
              <a:gd name="connsiteY50" fmla="*/ 6858744 h 6858744"/>
              <a:gd name="connsiteX51" fmla="*/ 3149600 w 11261627"/>
              <a:gd name="connsiteY51" fmla="*/ 6858744 h 6858744"/>
              <a:gd name="connsiteX52" fmla="*/ 0 w 11261627"/>
              <a:gd name="connsiteY52" fmla="*/ 0 h 6858744"/>
              <a:gd name="connsiteX0" fmla="*/ 0 w 11261627"/>
              <a:gd name="connsiteY0" fmla="*/ 0 h 6877217"/>
              <a:gd name="connsiteX1" fmla="*/ 3905176 w 11261627"/>
              <a:gd name="connsiteY1" fmla="*/ 0 h 6877217"/>
              <a:gd name="connsiteX2" fmla="*/ 11170419 w 11261627"/>
              <a:gd name="connsiteY2" fmla="*/ 0 h 6877217"/>
              <a:gd name="connsiteX3" fmla="*/ 11261627 w 11261627"/>
              <a:gd name="connsiteY3" fmla="*/ 224644 h 6877217"/>
              <a:gd name="connsiteX4" fmla="*/ 10937591 w 11261627"/>
              <a:gd name="connsiteY4" fmla="*/ 548680 h 6877217"/>
              <a:gd name="connsiteX5" fmla="*/ 9760161 w 11261627"/>
              <a:gd name="connsiteY5" fmla="*/ 548680 h 6877217"/>
              <a:gd name="connsiteX6" fmla="*/ 9760160 w 11261627"/>
              <a:gd name="connsiteY6" fmla="*/ 548680 h 6877217"/>
              <a:gd name="connsiteX7" fmla="*/ 9436124 w 11261627"/>
              <a:gd name="connsiteY7" fmla="*/ 872716 h 6877217"/>
              <a:gd name="connsiteX8" fmla="*/ 9760160 w 11261627"/>
              <a:gd name="connsiteY8" fmla="*/ 1196752 h 6877217"/>
              <a:gd name="connsiteX9" fmla="*/ 10408231 w 11261627"/>
              <a:gd name="connsiteY9" fmla="*/ 1196752 h 6877217"/>
              <a:gd name="connsiteX10" fmla="*/ 10732268 w 11261627"/>
              <a:gd name="connsiteY10" fmla="*/ 1520788 h 6877217"/>
              <a:gd name="connsiteX11" fmla="*/ 10408232 w 11261627"/>
              <a:gd name="connsiteY11" fmla="*/ 1844824 h 6877217"/>
              <a:gd name="connsiteX12" fmla="*/ 10408231 w 11261627"/>
              <a:gd name="connsiteY12" fmla="*/ 1844824 h 6877217"/>
              <a:gd name="connsiteX13" fmla="*/ 8795565 w 11261627"/>
              <a:gd name="connsiteY13" fmla="*/ 1844824 h 6877217"/>
              <a:gd name="connsiteX14" fmla="*/ 8795565 w 11261627"/>
              <a:gd name="connsiteY14" fmla="*/ 1849211 h 6877217"/>
              <a:gd name="connsiteX15" fmla="*/ 8752048 w 11261627"/>
              <a:gd name="connsiteY15" fmla="*/ 1844824 h 6877217"/>
              <a:gd name="connsiteX16" fmla="*/ 8428012 w 11261627"/>
              <a:gd name="connsiteY16" fmla="*/ 2168860 h 6877217"/>
              <a:gd name="connsiteX17" fmla="*/ 8752048 w 11261627"/>
              <a:gd name="connsiteY17" fmla="*/ 2492896 h 6877217"/>
              <a:gd name="connsiteX18" fmla="*/ 8795565 w 11261627"/>
              <a:gd name="connsiteY18" fmla="*/ 2488509 h 6877217"/>
              <a:gd name="connsiteX19" fmla="*/ 8795565 w 11261627"/>
              <a:gd name="connsiteY19" fmla="*/ 2492896 h 6877217"/>
              <a:gd name="connsiteX20" fmla="*/ 10289519 w 11261627"/>
              <a:gd name="connsiteY20" fmla="*/ 2492896 h 6877217"/>
              <a:gd name="connsiteX21" fmla="*/ 10613555 w 11261627"/>
              <a:gd name="connsiteY21" fmla="*/ 2816932 h 6877217"/>
              <a:gd name="connsiteX22" fmla="*/ 10289519 w 11261627"/>
              <a:gd name="connsiteY22" fmla="*/ 3140968 h 6877217"/>
              <a:gd name="connsiteX23" fmla="*/ 9573215 w 11261627"/>
              <a:gd name="connsiteY23" fmla="*/ 3140968 h 6877217"/>
              <a:gd name="connsiteX24" fmla="*/ 9530193 w 11261627"/>
              <a:gd name="connsiteY24" fmla="*/ 3136631 h 6877217"/>
              <a:gd name="connsiteX25" fmla="*/ 9206157 w 11261627"/>
              <a:gd name="connsiteY25" fmla="*/ 3460667 h 6877217"/>
              <a:gd name="connsiteX26" fmla="*/ 9530193 w 11261627"/>
              <a:gd name="connsiteY26" fmla="*/ 3784703 h 6877217"/>
              <a:gd name="connsiteX27" fmla="*/ 10840280 w 11261627"/>
              <a:gd name="connsiteY27" fmla="*/ 3784703 h 6877217"/>
              <a:gd name="connsiteX28" fmla="*/ 11164316 w 11261627"/>
              <a:gd name="connsiteY28" fmla="*/ 4108739 h 6877217"/>
              <a:gd name="connsiteX29" fmla="*/ 10840280 w 11261627"/>
              <a:gd name="connsiteY29" fmla="*/ 4432775 h 6877217"/>
              <a:gd name="connsiteX30" fmla="*/ 9976185 w 11261627"/>
              <a:gd name="connsiteY30" fmla="*/ 4432775 h 6877217"/>
              <a:gd name="connsiteX31" fmla="*/ 9976184 w 11261627"/>
              <a:gd name="connsiteY31" fmla="*/ 4432775 h 6877217"/>
              <a:gd name="connsiteX32" fmla="*/ 9652148 w 11261627"/>
              <a:gd name="connsiteY32" fmla="*/ 4756811 h 6877217"/>
              <a:gd name="connsiteX33" fmla="*/ 9976184 w 11261627"/>
              <a:gd name="connsiteY33" fmla="*/ 5080847 h 6877217"/>
              <a:gd name="connsiteX34" fmla="*/ 10624255 w 11261627"/>
              <a:gd name="connsiteY34" fmla="*/ 5080847 h 6877217"/>
              <a:gd name="connsiteX35" fmla="*/ 10624255 w 11261627"/>
              <a:gd name="connsiteY35" fmla="*/ 5081308 h 6877217"/>
              <a:gd name="connsiteX36" fmla="*/ 10948292 w 11261627"/>
              <a:gd name="connsiteY36" fmla="*/ 5405344 h 6877217"/>
              <a:gd name="connsiteX37" fmla="*/ 10624256 w 11261627"/>
              <a:gd name="connsiteY37" fmla="*/ 5729380 h 6877217"/>
              <a:gd name="connsiteX38" fmla="*/ 10619682 w 11261627"/>
              <a:gd name="connsiteY38" fmla="*/ 5728919 h 6877217"/>
              <a:gd name="connsiteX39" fmla="*/ 9076085 w 11261627"/>
              <a:gd name="connsiteY39" fmla="*/ 5729380 h 6877217"/>
              <a:gd name="connsiteX40" fmla="*/ 9076085 w 11261627"/>
              <a:gd name="connsiteY40" fmla="*/ 5732966 h 6877217"/>
              <a:gd name="connsiteX41" fmla="*/ 8788052 w 11261627"/>
              <a:gd name="connsiteY41" fmla="*/ 6053372 h 6877217"/>
              <a:gd name="connsiteX42" fmla="*/ 9076085 w 11261627"/>
              <a:gd name="connsiteY42" fmla="*/ 6373779 h 6877217"/>
              <a:gd name="connsiteX43" fmla="*/ 9076085 w 11261627"/>
              <a:gd name="connsiteY43" fmla="*/ 6377408 h 6877217"/>
              <a:gd name="connsiteX44" fmla="*/ 9112088 w 11261627"/>
              <a:gd name="connsiteY44" fmla="*/ 6377408 h 6877217"/>
              <a:gd name="connsiteX45" fmla="*/ 9976185 w 11261627"/>
              <a:gd name="connsiteY45" fmla="*/ 6377408 h 6877217"/>
              <a:gd name="connsiteX46" fmla="*/ 9976185 w 11261627"/>
              <a:gd name="connsiteY46" fmla="*/ 6377452 h 6877217"/>
              <a:gd name="connsiteX47" fmla="*/ 10300220 w 11261627"/>
              <a:gd name="connsiteY47" fmla="*/ 6701488 h 6877217"/>
              <a:gd name="connsiteX48" fmla="*/ 10258265 w 11261627"/>
              <a:gd name="connsiteY48" fmla="*/ 6858000 h 6877217"/>
              <a:gd name="connsiteX49" fmla="*/ 3905176 w 11261627"/>
              <a:gd name="connsiteY49" fmla="*/ 6858000 h 6877217"/>
              <a:gd name="connsiteX50" fmla="*/ 3905176 w 11261627"/>
              <a:gd name="connsiteY50" fmla="*/ 6858744 h 6877217"/>
              <a:gd name="connsiteX51" fmla="*/ 9237 w 11261627"/>
              <a:gd name="connsiteY51" fmla="*/ 6877217 h 6877217"/>
              <a:gd name="connsiteX52" fmla="*/ 0 w 11261627"/>
              <a:gd name="connsiteY52" fmla="*/ 0 h 687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261627" h="6877217">
                <a:moveTo>
                  <a:pt x="0" y="0"/>
                </a:moveTo>
                <a:lnTo>
                  <a:pt x="3905176" y="0"/>
                </a:lnTo>
                <a:lnTo>
                  <a:pt x="11170419" y="0"/>
                </a:lnTo>
                <a:cubicBezTo>
                  <a:pt x="11227028" y="57934"/>
                  <a:pt x="11261627" y="137249"/>
                  <a:pt x="11261627" y="224644"/>
                </a:cubicBezTo>
                <a:cubicBezTo>
                  <a:pt x="11261627" y="403604"/>
                  <a:pt x="11116551" y="548680"/>
                  <a:pt x="10937591" y="548680"/>
                </a:cubicBezTo>
                <a:lnTo>
                  <a:pt x="9760161" y="548680"/>
                </a:lnTo>
                <a:lnTo>
                  <a:pt x="9760160" y="548680"/>
                </a:lnTo>
                <a:cubicBezTo>
                  <a:pt x="9581200" y="548680"/>
                  <a:pt x="9436124" y="693756"/>
                  <a:pt x="9436124" y="872716"/>
                </a:cubicBezTo>
                <a:cubicBezTo>
                  <a:pt x="9436124" y="1051676"/>
                  <a:pt x="9581200" y="1196752"/>
                  <a:pt x="9760160" y="1196752"/>
                </a:cubicBezTo>
                <a:lnTo>
                  <a:pt x="10408231" y="1196752"/>
                </a:lnTo>
                <a:cubicBezTo>
                  <a:pt x="10587192" y="1196752"/>
                  <a:pt x="10732268" y="1341828"/>
                  <a:pt x="10732268" y="1520788"/>
                </a:cubicBezTo>
                <a:cubicBezTo>
                  <a:pt x="10732268" y="1699748"/>
                  <a:pt x="10587192" y="1844824"/>
                  <a:pt x="10408232" y="1844824"/>
                </a:cubicBezTo>
                <a:lnTo>
                  <a:pt x="10408231" y="1844824"/>
                </a:lnTo>
                <a:lnTo>
                  <a:pt x="8795565" y="1844824"/>
                </a:lnTo>
                <a:lnTo>
                  <a:pt x="8795565" y="1849211"/>
                </a:lnTo>
                <a:lnTo>
                  <a:pt x="8752048" y="1844824"/>
                </a:lnTo>
                <a:cubicBezTo>
                  <a:pt x="8573088" y="1844824"/>
                  <a:pt x="8428012" y="1989900"/>
                  <a:pt x="8428012" y="2168860"/>
                </a:cubicBezTo>
                <a:cubicBezTo>
                  <a:pt x="8428012" y="2347820"/>
                  <a:pt x="8573088" y="2492896"/>
                  <a:pt x="8752048" y="2492896"/>
                </a:cubicBezTo>
                <a:cubicBezTo>
                  <a:pt x="8766873" y="2492896"/>
                  <a:pt x="8781466" y="2491901"/>
                  <a:pt x="8795565" y="2488509"/>
                </a:cubicBezTo>
                <a:lnTo>
                  <a:pt x="8795565" y="2492896"/>
                </a:lnTo>
                <a:lnTo>
                  <a:pt x="10289519" y="2492896"/>
                </a:lnTo>
                <a:cubicBezTo>
                  <a:pt x="10468479" y="2492896"/>
                  <a:pt x="10613555" y="2637972"/>
                  <a:pt x="10613555" y="2816932"/>
                </a:cubicBezTo>
                <a:cubicBezTo>
                  <a:pt x="10613555" y="2995892"/>
                  <a:pt x="10468479" y="3140968"/>
                  <a:pt x="10289519" y="3140968"/>
                </a:cubicBezTo>
                <a:lnTo>
                  <a:pt x="9573215" y="3140968"/>
                </a:lnTo>
                <a:lnTo>
                  <a:pt x="9530193" y="3136631"/>
                </a:lnTo>
                <a:cubicBezTo>
                  <a:pt x="9351233" y="3136631"/>
                  <a:pt x="9206157" y="3281707"/>
                  <a:pt x="9206157" y="3460667"/>
                </a:cubicBezTo>
                <a:cubicBezTo>
                  <a:pt x="9206157" y="3639627"/>
                  <a:pt x="9351233" y="3784703"/>
                  <a:pt x="9530193" y="3784703"/>
                </a:cubicBezTo>
                <a:lnTo>
                  <a:pt x="10840280" y="3784703"/>
                </a:lnTo>
                <a:cubicBezTo>
                  <a:pt x="11019240" y="3784703"/>
                  <a:pt x="11164316" y="3929779"/>
                  <a:pt x="11164316" y="4108739"/>
                </a:cubicBezTo>
                <a:cubicBezTo>
                  <a:pt x="11164316" y="4287699"/>
                  <a:pt x="11019240" y="4432775"/>
                  <a:pt x="10840280" y="4432775"/>
                </a:cubicBezTo>
                <a:lnTo>
                  <a:pt x="9976185" y="4432775"/>
                </a:lnTo>
                <a:lnTo>
                  <a:pt x="9976184" y="4432775"/>
                </a:lnTo>
                <a:cubicBezTo>
                  <a:pt x="9797224" y="4432775"/>
                  <a:pt x="9652148" y="4577851"/>
                  <a:pt x="9652148" y="4756811"/>
                </a:cubicBezTo>
                <a:cubicBezTo>
                  <a:pt x="9652148" y="4935771"/>
                  <a:pt x="9797224" y="5080847"/>
                  <a:pt x="9976184" y="5080847"/>
                </a:cubicBezTo>
                <a:lnTo>
                  <a:pt x="10624255" y="5080847"/>
                </a:lnTo>
                <a:lnTo>
                  <a:pt x="10624255" y="5081308"/>
                </a:lnTo>
                <a:cubicBezTo>
                  <a:pt x="10803216" y="5081308"/>
                  <a:pt x="10948292" y="5226384"/>
                  <a:pt x="10948292" y="5405344"/>
                </a:cubicBezTo>
                <a:cubicBezTo>
                  <a:pt x="10948292" y="5584304"/>
                  <a:pt x="10803216" y="5729380"/>
                  <a:pt x="10624256" y="5729380"/>
                </a:cubicBezTo>
                <a:lnTo>
                  <a:pt x="10619682" y="5728919"/>
                </a:lnTo>
                <a:lnTo>
                  <a:pt x="9076085" y="5729380"/>
                </a:lnTo>
                <a:lnTo>
                  <a:pt x="9076085" y="5732966"/>
                </a:lnTo>
                <a:cubicBezTo>
                  <a:pt x="8913975" y="5749326"/>
                  <a:pt x="8788052" y="5886644"/>
                  <a:pt x="8788052" y="6053372"/>
                </a:cubicBezTo>
                <a:cubicBezTo>
                  <a:pt x="8788052" y="6220101"/>
                  <a:pt x="8913975" y="6357419"/>
                  <a:pt x="9076085" y="6373779"/>
                </a:cubicBezTo>
                <a:lnTo>
                  <a:pt x="9076085" y="6377408"/>
                </a:lnTo>
                <a:lnTo>
                  <a:pt x="9112088" y="6377408"/>
                </a:lnTo>
                <a:lnTo>
                  <a:pt x="9976185" y="6377408"/>
                </a:lnTo>
                <a:lnTo>
                  <a:pt x="9976185" y="6377452"/>
                </a:lnTo>
                <a:cubicBezTo>
                  <a:pt x="10155145" y="6377453"/>
                  <a:pt x="10300220" y="6522529"/>
                  <a:pt x="10300220" y="6701488"/>
                </a:cubicBezTo>
                <a:cubicBezTo>
                  <a:pt x="10300220" y="6758548"/>
                  <a:pt x="10285472" y="6812164"/>
                  <a:pt x="10258265" y="6858000"/>
                </a:cubicBezTo>
                <a:lnTo>
                  <a:pt x="3905176" y="6858000"/>
                </a:lnTo>
                <a:lnTo>
                  <a:pt x="3905176" y="6858744"/>
                </a:lnTo>
                <a:lnTo>
                  <a:pt x="9237" y="6877217"/>
                </a:lnTo>
                <a:cubicBezTo>
                  <a:pt x="9237" y="4590969"/>
                  <a:pt x="0" y="2286248"/>
                  <a:pt x="0" y="0"/>
                </a:cubicBezTo>
                <a:close/>
              </a:path>
            </a:pathLst>
          </a:custGeom>
          <a:solidFill>
            <a:srgbClr val="00A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7646640" cy="1143000"/>
          </a:xfr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title here</a:t>
            </a:r>
            <a:endParaRPr lang="en-AU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7646640" cy="45259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Content here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381329"/>
            <a:ext cx="7632848" cy="365125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172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-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/>
          <p:nvPr userDrawn="1"/>
        </p:nvSpPr>
        <p:spPr>
          <a:xfrm flipH="1">
            <a:off x="3755232" y="876291"/>
            <a:ext cx="8351912" cy="5832648"/>
          </a:xfrm>
          <a:custGeom>
            <a:avLst/>
            <a:gdLst/>
            <a:ahLst/>
            <a:cxnLst/>
            <a:rect l="l" t="t" r="r" b="b"/>
            <a:pathLst>
              <a:path w="8351912" h="5832648">
                <a:moveTo>
                  <a:pt x="8351912" y="0"/>
                </a:moveTo>
                <a:lnTo>
                  <a:pt x="324036" y="0"/>
                </a:lnTo>
                <a:cubicBezTo>
                  <a:pt x="145076" y="0"/>
                  <a:pt x="0" y="145076"/>
                  <a:pt x="0" y="324036"/>
                </a:cubicBezTo>
                <a:cubicBezTo>
                  <a:pt x="0" y="502996"/>
                  <a:pt x="145076" y="648072"/>
                  <a:pt x="324036" y="648072"/>
                </a:cubicBezTo>
                <a:lnTo>
                  <a:pt x="2180842" y="648072"/>
                </a:lnTo>
                <a:cubicBezTo>
                  <a:pt x="2359802" y="648072"/>
                  <a:pt x="2504878" y="793148"/>
                  <a:pt x="2504878" y="972108"/>
                </a:cubicBezTo>
                <a:cubicBezTo>
                  <a:pt x="2504878" y="1151068"/>
                  <a:pt x="2359802" y="1296144"/>
                  <a:pt x="2180842" y="1296144"/>
                </a:cubicBezTo>
                <a:lnTo>
                  <a:pt x="1518348" y="1296144"/>
                </a:lnTo>
                <a:lnTo>
                  <a:pt x="1518348" y="1300663"/>
                </a:lnTo>
                <a:lnTo>
                  <a:pt x="1473524" y="1296144"/>
                </a:lnTo>
                <a:cubicBezTo>
                  <a:pt x="1294564" y="1296144"/>
                  <a:pt x="1149488" y="1441220"/>
                  <a:pt x="1149488" y="1620180"/>
                </a:cubicBezTo>
                <a:cubicBezTo>
                  <a:pt x="1149488" y="1799140"/>
                  <a:pt x="1294564" y="1944216"/>
                  <a:pt x="1473524" y="1944216"/>
                </a:cubicBezTo>
                <a:cubicBezTo>
                  <a:pt x="1488801" y="1944216"/>
                  <a:pt x="1503831" y="1943159"/>
                  <a:pt x="1518348" y="1939697"/>
                </a:cubicBezTo>
                <a:lnTo>
                  <a:pt x="1518348" y="1944216"/>
                </a:lnTo>
                <a:lnTo>
                  <a:pt x="2828914" y="1944216"/>
                </a:lnTo>
                <a:lnTo>
                  <a:pt x="2833560" y="1944216"/>
                </a:lnTo>
                <a:lnTo>
                  <a:pt x="2833560" y="1944685"/>
                </a:lnTo>
                <a:cubicBezTo>
                  <a:pt x="3010382" y="1946737"/>
                  <a:pt x="3152950" y="2090845"/>
                  <a:pt x="3152950" y="2268252"/>
                </a:cubicBezTo>
                <a:cubicBezTo>
                  <a:pt x="3152950" y="2445659"/>
                  <a:pt x="3010382" y="2589767"/>
                  <a:pt x="2833560" y="2591820"/>
                </a:cubicBezTo>
                <a:lnTo>
                  <a:pt x="2833560" y="2592288"/>
                </a:lnTo>
                <a:lnTo>
                  <a:pt x="2828914" y="2592288"/>
                </a:lnTo>
                <a:lnTo>
                  <a:pt x="972108" y="2592288"/>
                </a:lnTo>
                <a:cubicBezTo>
                  <a:pt x="793148" y="2592288"/>
                  <a:pt x="648072" y="2737364"/>
                  <a:pt x="648072" y="2916324"/>
                </a:cubicBezTo>
                <a:cubicBezTo>
                  <a:pt x="648072" y="3095284"/>
                  <a:pt x="793148" y="3240360"/>
                  <a:pt x="972108" y="3240360"/>
                </a:cubicBezTo>
                <a:lnTo>
                  <a:pt x="1797560" y="3240360"/>
                </a:lnTo>
                <a:lnTo>
                  <a:pt x="1797560" y="3244879"/>
                </a:lnTo>
                <a:lnTo>
                  <a:pt x="1842384" y="3240360"/>
                </a:lnTo>
                <a:cubicBezTo>
                  <a:pt x="2021344" y="3240360"/>
                  <a:pt x="2166420" y="3385436"/>
                  <a:pt x="2166420" y="3564396"/>
                </a:cubicBezTo>
                <a:cubicBezTo>
                  <a:pt x="2166420" y="3743356"/>
                  <a:pt x="2021344" y="3888432"/>
                  <a:pt x="1842384" y="3888432"/>
                </a:cubicBezTo>
                <a:lnTo>
                  <a:pt x="1797560" y="3883914"/>
                </a:lnTo>
                <a:lnTo>
                  <a:pt x="1797560" y="3888432"/>
                </a:lnTo>
                <a:lnTo>
                  <a:pt x="540060" y="3888432"/>
                </a:lnTo>
                <a:cubicBezTo>
                  <a:pt x="361100" y="3888432"/>
                  <a:pt x="216024" y="4033508"/>
                  <a:pt x="216024" y="4212468"/>
                </a:cubicBezTo>
                <a:cubicBezTo>
                  <a:pt x="216024" y="4391428"/>
                  <a:pt x="361100" y="4536504"/>
                  <a:pt x="540060" y="4536504"/>
                </a:cubicBezTo>
                <a:lnTo>
                  <a:pt x="2480040" y="4536504"/>
                </a:lnTo>
                <a:lnTo>
                  <a:pt x="2480040" y="4537554"/>
                </a:lnTo>
                <a:lnTo>
                  <a:pt x="2490456" y="4536504"/>
                </a:lnTo>
                <a:cubicBezTo>
                  <a:pt x="2669416" y="4536504"/>
                  <a:pt x="2814492" y="4681580"/>
                  <a:pt x="2814492" y="4860540"/>
                </a:cubicBezTo>
                <a:cubicBezTo>
                  <a:pt x="2814492" y="5039500"/>
                  <a:pt x="2669416" y="5184576"/>
                  <a:pt x="2490456" y="5184576"/>
                </a:cubicBezTo>
                <a:lnTo>
                  <a:pt x="2480040" y="5183526"/>
                </a:lnTo>
                <a:lnTo>
                  <a:pt x="2480040" y="5184576"/>
                </a:lnTo>
                <a:lnTo>
                  <a:pt x="1473524" y="5184576"/>
                </a:lnTo>
                <a:cubicBezTo>
                  <a:pt x="1294564" y="5184576"/>
                  <a:pt x="1149488" y="5329652"/>
                  <a:pt x="1149488" y="5508612"/>
                </a:cubicBezTo>
                <a:cubicBezTo>
                  <a:pt x="1149488" y="5687572"/>
                  <a:pt x="1294564" y="5832648"/>
                  <a:pt x="1473524" y="5832648"/>
                </a:cubicBezTo>
                <a:lnTo>
                  <a:pt x="8351912" y="5832648"/>
                </a:lnTo>
                <a:close/>
              </a:path>
            </a:pathLst>
          </a:custGeom>
          <a:solidFill>
            <a:srgbClr val="009DD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11"/>
          <p:cNvSpPr/>
          <p:nvPr userDrawn="1"/>
        </p:nvSpPr>
        <p:spPr>
          <a:xfrm>
            <a:off x="-24400" y="-744"/>
            <a:ext cx="11280099" cy="6877216"/>
          </a:xfrm>
          <a:custGeom>
            <a:avLst/>
            <a:gdLst>
              <a:gd name="connsiteX0" fmla="*/ 0 w 11280099"/>
              <a:gd name="connsiteY0" fmla="*/ 0 h 6858744"/>
              <a:gd name="connsiteX1" fmla="*/ 3923648 w 11280099"/>
              <a:gd name="connsiteY1" fmla="*/ 0 h 6858744"/>
              <a:gd name="connsiteX2" fmla="*/ 11188891 w 11280099"/>
              <a:gd name="connsiteY2" fmla="*/ 0 h 6858744"/>
              <a:gd name="connsiteX3" fmla="*/ 11280099 w 11280099"/>
              <a:gd name="connsiteY3" fmla="*/ 224644 h 6858744"/>
              <a:gd name="connsiteX4" fmla="*/ 10956063 w 11280099"/>
              <a:gd name="connsiteY4" fmla="*/ 548680 h 6858744"/>
              <a:gd name="connsiteX5" fmla="*/ 9778633 w 11280099"/>
              <a:gd name="connsiteY5" fmla="*/ 548680 h 6858744"/>
              <a:gd name="connsiteX6" fmla="*/ 9778632 w 11280099"/>
              <a:gd name="connsiteY6" fmla="*/ 548680 h 6858744"/>
              <a:gd name="connsiteX7" fmla="*/ 9454596 w 11280099"/>
              <a:gd name="connsiteY7" fmla="*/ 872716 h 6858744"/>
              <a:gd name="connsiteX8" fmla="*/ 9778632 w 11280099"/>
              <a:gd name="connsiteY8" fmla="*/ 1196752 h 6858744"/>
              <a:gd name="connsiteX9" fmla="*/ 10426703 w 11280099"/>
              <a:gd name="connsiteY9" fmla="*/ 1196752 h 6858744"/>
              <a:gd name="connsiteX10" fmla="*/ 10750740 w 11280099"/>
              <a:gd name="connsiteY10" fmla="*/ 1520788 h 6858744"/>
              <a:gd name="connsiteX11" fmla="*/ 10426704 w 11280099"/>
              <a:gd name="connsiteY11" fmla="*/ 1844824 h 6858744"/>
              <a:gd name="connsiteX12" fmla="*/ 10426703 w 11280099"/>
              <a:gd name="connsiteY12" fmla="*/ 1844824 h 6858744"/>
              <a:gd name="connsiteX13" fmla="*/ 8814037 w 11280099"/>
              <a:gd name="connsiteY13" fmla="*/ 1844824 h 6858744"/>
              <a:gd name="connsiteX14" fmla="*/ 8814037 w 11280099"/>
              <a:gd name="connsiteY14" fmla="*/ 1849211 h 6858744"/>
              <a:gd name="connsiteX15" fmla="*/ 8770520 w 11280099"/>
              <a:gd name="connsiteY15" fmla="*/ 1844824 h 6858744"/>
              <a:gd name="connsiteX16" fmla="*/ 8446484 w 11280099"/>
              <a:gd name="connsiteY16" fmla="*/ 2168860 h 6858744"/>
              <a:gd name="connsiteX17" fmla="*/ 8770520 w 11280099"/>
              <a:gd name="connsiteY17" fmla="*/ 2492896 h 6858744"/>
              <a:gd name="connsiteX18" fmla="*/ 8814037 w 11280099"/>
              <a:gd name="connsiteY18" fmla="*/ 2488509 h 6858744"/>
              <a:gd name="connsiteX19" fmla="*/ 8814037 w 11280099"/>
              <a:gd name="connsiteY19" fmla="*/ 2492896 h 6858744"/>
              <a:gd name="connsiteX20" fmla="*/ 10307991 w 11280099"/>
              <a:gd name="connsiteY20" fmla="*/ 2492896 h 6858744"/>
              <a:gd name="connsiteX21" fmla="*/ 10632027 w 11280099"/>
              <a:gd name="connsiteY21" fmla="*/ 2816932 h 6858744"/>
              <a:gd name="connsiteX22" fmla="*/ 10307991 w 11280099"/>
              <a:gd name="connsiteY22" fmla="*/ 3140968 h 6858744"/>
              <a:gd name="connsiteX23" fmla="*/ 9591687 w 11280099"/>
              <a:gd name="connsiteY23" fmla="*/ 3140968 h 6858744"/>
              <a:gd name="connsiteX24" fmla="*/ 9548665 w 11280099"/>
              <a:gd name="connsiteY24" fmla="*/ 3136631 h 6858744"/>
              <a:gd name="connsiteX25" fmla="*/ 9224629 w 11280099"/>
              <a:gd name="connsiteY25" fmla="*/ 3460667 h 6858744"/>
              <a:gd name="connsiteX26" fmla="*/ 9548665 w 11280099"/>
              <a:gd name="connsiteY26" fmla="*/ 3784703 h 6858744"/>
              <a:gd name="connsiteX27" fmla="*/ 10858752 w 11280099"/>
              <a:gd name="connsiteY27" fmla="*/ 3784703 h 6858744"/>
              <a:gd name="connsiteX28" fmla="*/ 11182788 w 11280099"/>
              <a:gd name="connsiteY28" fmla="*/ 4108739 h 6858744"/>
              <a:gd name="connsiteX29" fmla="*/ 10858752 w 11280099"/>
              <a:gd name="connsiteY29" fmla="*/ 4432775 h 6858744"/>
              <a:gd name="connsiteX30" fmla="*/ 9994657 w 11280099"/>
              <a:gd name="connsiteY30" fmla="*/ 4432775 h 6858744"/>
              <a:gd name="connsiteX31" fmla="*/ 9994656 w 11280099"/>
              <a:gd name="connsiteY31" fmla="*/ 4432775 h 6858744"/>
              <a:gd name="connsiteX32" fmla="*/ 9670620 w 11280099"/>
              <a:gd name="connsiteY32" fmla="*/ 4756811 h 6858744"/>
              <a:gd name="connsiteX33" fmla="*/ 9994656 w 11280099"/>
              <a:gd name="connsiteY33" fmla="*/ 5080847 h 6858744"/>
              <a:gd name="connsiteX34" fmla="*/ 10642727 w 11280099"/>
              <a:gd name="connsiteY34" fmla="*/ 5080847 h 6858744"/>
              <a:gd name="connsiteX35" fmla="*/ 10642727 w 11280099"/>
              <a:gd name="connsiteY35" fmla="*/ 5081308 h 6858744"/>
              <a:gd name="connsiteX36" fmla="*/ 10966764 w 11280099"/>
              <a:gd name="connsiteY36" fmla="*/ 5405344 h 6858744"/>
              <a:gd name="connsiteX37" fmla="*/ 10642728 w 11280099"/>
              <a:gd name="connsiteY37" fmla="*/ 5729380 h 6858744"/>
              <a:gd name="connsiteX38" fmla="*/ 10638154 w 11280099"/>
              <a:gd name="connsiteY38" fmla="*/ 5728919 h 6858744"/>
              <a:gd name="connsiteX39" fmla="*/ 9094557 w 11280099"/>
              <a:gd name="connsiteY39" fmla="*/ 5729380 h 6858744"/>
              <a:gd name="connsiteX40" fmla="*/ 9094557 w 11280099"/>
              <a:gd name="connsiteY40" fmla="*/ 5732966 h 6858744"/>
              <a:gd name="connsiteX41" fmla="*/ 8806524 w 11280099"/>
              <a:gd name="connsiteY41" fmla="*/ 6053372 h 6858744"/>
              <a:gd name="connsiteX42" fmla="*/ 9094557 w 11280099"/>
              <a:gd name="connsiteY42" fmla="*/ 6373779 h 6858744"/>
              <a:gd name="connsiteX43" fmla="*/ 9094557 w 11280099"/>
              <a:gd name="connsiteY43" fmla="*/ 6377408 h 6858744"/>
              <a:gd name="connsiteX44" fmla="*/ 9130560 w 11280099"/>
              <a:gd name="connsiteY44" fmla="*/ 6377408 h 6858744"/>
              <a:gd name="connsiteX45" fmla="*/ 9994657 w 11280099"/>
              <a:gd name="connsiteY45" fmla="*/ 6377408 h 6858744"/>
              <a:gd name="connsiteX46" fmla="*/ 9994657 w 11280099"/>
              <a:gd name="connsiteY46" fmla="*/ 6377452 h 6858744"/>
              <a:gd name="connsiteX47" fmla="*/ 10318692 w 11280099"/>
              <a:gd name="connsiteY47" fmla="*/ 6701488 h 6858744"/>
              <a:gd name="connsiteX48" fmla="*/ 10276737 w 11280099"/>
              <a:gd name="connsiteY48" fmla="*/ 6858000 h 6858744"/>
              <a:gd name="connsiteX49" fmla="*/ 3923648 w 11280099"/>
              <a:gd name="connsiteY49" fmla="*/ 6858000 h 6858744"/>
              <a:gd name="connsiteX50" fmla="*/ 3923648 w 11280099"/>
              <a:gd name="connsiteY50" fmla="*/ 6858744 h 6858744"/>
              <a:gd name="connsiteX51" fmla="*/ 3168072 w 11280099"/>
              <a:gd name="connsiteY51" fmla="*/ 6858744 h 6858744"/>
              <a:gd name="connsiteX52" fmla="*/ 0 w 11280099"/>
              <a:gd name="connsiteY52" fmla="*/ 0 h 6858744"/>
              <a:gd name="connsiteX0" fmla="*/ 0 w 11280099"/>
              <a:gd name="connsiteY0" fmla="*/ 0 h 6877216"/>
              <a:gd name="connsiteX1" fmla="*/ 3923648 w 11280099"/>
              <a:gd name="connsiteY1" fmla="*/ 0 h 6877216"/>
              <a:gd name="connsiteX2" fmla="*/ 11188891 w 11280099"/>
              <a:gd name="connsiteY2" fmla="*/ 0 h 6877216"/>
              <a:gd name="connsiteX3" fmla="*/ 11280099 w 11280099"/>
              <a:gd name="connsiteY3" fmla="*/ 224644 h 6877216"/>
              <a:gd name="connsiteX4" fmla="*/ 10956063 w 11280099"/>
              <a:gd name="connsiteY4" fmla="*/ 548680 h 6877216"/>
              <a:gd name="connsiteX5" fmla="*/ 9778633 w 11280099"/>
              <a:gd name="connsiteY5" fmla="*/ 548680 h 6877216"/>
              <a:gd name="connsiteX6" fmla="*/ 9778632 w 11280099"/>
              <a:gd name="connsiteY6" fmla="*/ 548680 h 6877216"/>
              <a:gd name="connsiteX7" fmla="*/ 9454596 w 11280099"/>
              <a:gd name="connsiteY7" fmla="*/ 872716 h 6877216"/>
              <a:gd name="connsiteX8" fmla="*/ 9778632 w 11280099"/>
              <a:gd name="connsiteY8" fmla="*/ 1196752 h 6877216"/>
              <a:gd name="connsiteX9" fmla="*/ 10426703 w 11280099"/>
              <a:gd name="connsiteY9" fmla="*/ 1196752 h 6877216"/>
              <a:gd name="connsiteX10" fmla="*/ 10750740 w 11280099"/>
              <a:gd name="connsiteY10" fmla="*/ 1520788 h 6877216"/>
              <a:gd name="connsiteX11" fmla="*/ 10426704 w 11280099"/>
              <a:gd name="connsiteY11" fmla="*/ 1844824 h 6877216"/>
              <a:gd name="connsiteX12" fmla="*/ 10426703 w 11280099"/>
              <a:gd name="connsiteY12" fmla="*/ 1844824 h 6877216"/>
              <a:gd name="connsiteX13" fmla="*/ 8814037 w 11280099"/>
              <a:gd name="connsiteY13" fmla="*/ 1844824 h 6877216"/>
              <a:gd name="connsiteX14" fmla="*/ 8814037 w 11280099"/>
              <a:gd name="connsiteY14" fmla="*/ 1849211 h 6877216"/>
              <a:gd name="connsiteX15" fmla="*/ 8770520 w 11280099"/>
              <a:gd name="connsiteY15" fmla="*/ 1844824 h 6877216"/>
              <a:gd name="connsiteX16" fmla="*/ 8446484 w 11280099"/>
              <a:gd name="connsiteY16" fmla="*/ 2168860 h 6877216"/>
              <a:gd name="connsiteX17" fmla="*/ 8770520 w 11280099"/>
              <a:gd name="connsiteY17" fmla="*/ 2492896 h 6877216"/>
              <a:gd name="connsiteX18" fmla="*/ 8814037 w 11280099"/>
              <a:gd name="connsiteY18" fmla="*/ 2488509 h 6877216"/>
              <a:gd name="connsiteX19" fmla="*/ 8814037 w 11280099"/>
              <a:gd name="connsiteY19" fmla="*/ 2492896 h 6877216"/>
              <a:gd name="connsiteX20" fmla="*/ 10307991 w 11280099"/>
              <a:gd name="connsiteY20" fmla="*/ 2492896 h 6877216"/>
              <a:gd name="connsiteX21" fmla="*/ 10632027 w 11280099"/>
              <a:gd name="connsiteY21" fmla="*/ 2816932 h 6877216"/>
              <a:gd name="connsiteX22" fmla="*/ 10307991 w 11280099"/>
              <a:gd name="connsiteY22" fmla="*/ 3140968 h 6877216"/>
              <a:gd name="connsiteX23" fmla="*/ 9591687 w 11280099"/>
              <a:gd name="connsiteY23" fmla="*/ 3140968 h 6877216"/>
              <a:gd name="connsiteX24" fmla="*/ 9548665 w 11280099"/>
              <a:gd name="connsiteY24" fmla="*/ 3136631 h 6877216"/>
              <a:gd name="connsiteX25" fmla="*/ 9224629 w 11280099"/>
              <a:gd name="connsiteY25" fmla="*/ 3460667 h 6877216"/>
              <a:gd name="connsiteX26" fmla="*/ 9548665 w 11280099"/>
              <a:gd name="connsiteY26" fmla="*/ 3784703 h 6877216"/>
              <a:gd name="connsiteX27" fmla="*/ 10858752 w 11280099"/>
              <a:gd name="connsiteY27" fmla="*/ 3784703 h 6877216"/>
              <a:gd name="connsiteX28" fmla="*/ 11182788 w 11280099"/>
              <a:gd name="connsiteY28" fmla="*/ 4108739 h 6877216"/>
              <a:gd name="connsiteX29" fmla="*/ 10858752 w 11280099"/>
              <a:gd name="connsiteY29" fmla="*/ 4432775 h 6877216"/>
              <a:gd name="connsiteX30" fmla="*/ 9994657 w 11280099"/>
              <a:gd name="connsiteY30" fmla="*/ 4432775 h 6877216"/>
              <a:gd name="connsiteX31" fmla="*/ 9994656 w 11280099"/>
              <a:gd name="connsiteY31" fmla="*/ 4432775 h 6877216"/>
              <a:gd name="connsiteX32" fmla="*/ 9670620 w 11280099"/>
              <a:gd name="connsiteY32" fmla="*/ 4756811 h 6877216"/>
              <a:gd name="connsiteX33" fmla="*/ 9994656 w 11280099"/>
              <a:gd name="connsiteY33" fmla="*/ 5080847 h 6877216"/>
              <a:gd name="connsiteX34" fmla="*/ 10642727 w 11280099"/>
              <a:gd name="connsiteY34" fmla="*/ 5080847 h 6877216"/>
              <a:gd name="connsiteX35" fmla="*/ 10642727 w 11280099"/>
              <a:gd name="connsiteY35" fmla="*/ 5081308 h 6877216"/>
              <a:gd name="connsiteX36" fmla="*/ 10966764 w 11280099"/>
              <a:gd name="connsiteY36" fmla="*/ 5405344 h 6877216"/>
              <a:gd name="connsiteX37" fmla="*/ 10642728 w 11280099"/>
              <a:gd name="connsiteY37" fmla="*/ 5729380 h 6877216"/>
              <a:gd name="connsiteX38" fmla="*/ 10638154 w 11280099"/>
              <a:gd name="connsiteY38" fmla="*/ 5728919 h 6877216"/>
              <a:gd name="connsiteX39" fmla="*/ 9094557 w 11280099"/>
              <a:gd name="connsiteY39" fmla="*/ 5729380 h 6877216"/>
              <a:gd name="connsiteX40" fmla="*/ 9094557 w 11280099"/>
              <a:gd name="connsiteY40" fmla="*/ 5732966 h 6877216"/>
              <a:gd name="connsiteX41" fmla="*/ 8806524 w 11280099"/>
              <a:gd name="connsiteY41" fmla="*/ 6053372 h 6877216"/>
              <a:gd name="connsiteX42" fmla="*/ 9094557 w 11280099"/>
              <a:gd name="connsiteY42" fmla="*/ 6373779 h 6877216"/>
              <a:gd name="connsiteX43" fmla="*/ 9094557 w 11280099"/>
              <a:gd name="connsiteY43" fmla="*/ 6377408 h 6877216"/>
              <a:gd name="connsiteX44" fmla="*/ 9130560 w 11280099"/>
              <a:gd name="connsiteY44" fmla="*/ 6377408 h 6877216"/>
              <a:gd name="connsiteX45" fmla="*/ 9994657 w 11280099"/>
              <a:gd name="connsiteY45" fmla="*/ 6377408 h 6877216"/>
              <a:gd name="connsiteX46" fmla="*/ 9994657 w 11280099"/>
              <a:gd name="connsiteY46" fmla="*/ 6377452 h 6877216"/>
              <a:gd name="connsiteX47" fmla="*/ 10318692 w 11280099"/>
              <a:gd name="connsiteY47" fmla="*/ 6701488 h 6877216"/>
              <a:gd name="connsiteX48" fmla="*/ 10276737 w 11280099"/>
              <a:gd name="connsiteY48" fmla="*/ 6858000 h 6877216"/>
              <a:gd name="connsiteX49" fmla="*/ 3923648 w 11280099"/>
              <a:gd name="connsiteY49" fmla="*/ 6858000 h 6877216"/>
              <a:gd name="connsiteX50" fmla="*/ 3923648 w 11280099"/>
              <a:gd name="connsiteY50" fmla="*/ 6858744 h 6877216"/>
              <a:gd name="connsiteX51" fmla="*/ 18472 w 11280099"/>
              <a:gd name="connsiteY51" fmla="*/ 6877216 h 6877216"/>
              <a:gd name="connsiteX52" fmla="*/ 0 w 11280099"/>
              <a:gd name="connsiteY52" fmla="*/ 0 h 687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280099" h="6877216">
                <a:moveTo>
                  <a:pt x="0" y="0"/>
                </a:moveTo>
                <a:lnTo>
                  <a:pt x="3923648" y="0"/>
                </a:lnTo>
                <a:lnTo>
                  <a:pt x="11188891" y="0"/>
                </a:lnTo>
                <a:cubicBezTo>
                  <a:pt x="11245500" y="57934"/>
                  <a:pt x="11280099" y="137249"/>
                  <a:pt x="11280099" y="224644"/>
                </a:cubicBezTo>
                <a:cubicBezTo>
                  <a:pt x="11280099" y="403604"/>
                  <a:pt x="11135023" y="548680"/>
                  <a:pt x="10956063" y="548680"/>
                </a:cubicBezTo>
                <a:lnTo>
                  <a:pt x="9778633" y="548680"/>
                </a:lnTo>
                <a:lnTo>
                  <a:pt x="9778632" y="548680"/>
                </a:lnTo>
                <a:cubicBezTo>
                  <a:pt x="9599672" y="548680"/>
                  <a:pt x="9454596" y="693756"/>
                  <a:pt x="9454596" y="872716"/>
                </a:cubicBezTo>
                <a:cubicBezTo>
                  <a:pt x="9454596" y="1051676"/>
                  <a:pt x="9599672" y="1196752"/>
                  <a:pt x="9778632" y="1196752"/>
                </a:cubicBezTo>
                <a:lnTo>
                  <a:pt x="10426703" y="1196752"/>
                </a:lnTo>
                <a:cubicBezTo>
                  <a:pt x="10605664" y="1196752"/>
                  <a:pt x="10750740" y="1341828"/>
                  <a:pt x="10750740" y="1520788"/>
                </a:cubicBezTo>
                <a:cubicBezTo>
                  <a:pt x="10750740" y="1699748"/>
                  <a:pt x="10605664" y="1844824"/>
                  <a:pt x="10426704" y="1844824"/>
                </a:cubicBezTo>
                <a:lnTo>
                  <a:pt x="10426703" y="1844824"/>
                </a:lnTo>
                <a:lnTo>
                  <a:pt x="8814037" y="1844824"/>
                </a:lnTo>
                <a:lnTo>
                  <a:pt x="8814037" y="1849211"/>
                </a:lnTo>
                <a:lnTo>
                  <a:pt x="8770520" y="1844824"/>
                </a:lnTo>
                <a:cubicBezTo>
                  <a:pt x="8591560" y="1844824"/>
                  <a:pt x="8446484" y="1989900"/>
                  <a:pt x="8446484" y="2168860"/>
                </a:cubicBezTo>
                <a:cubicBezTo>
                  <a:pt x="8446484" y="2347820"/>
                  <a:pt x="8591560" y="2492896"/>
                  <a:pt x="8770520" y="2492896"/>
                </a:cubicBezTo>
                <a:cubicBezTo>
                  <a:pt x="8785345" y="2492896"/>
                  <a:pt x="8799938" y="2491901"/>
                  <a:pt x="8814037" y="2488509"/>
                </a:cubicBezTo>
                <a:lnTo>
                  <a:pt x="8814037" y="2492896"/>
                </a:lnTo>
                <a:lnTo>
                  <a:pt x="10307991" y="2492896"/>
                </a:lnTo>
                <a:cubicBezTo>
                  <a:pt x="10486951" y="2492896"/>
                  <a:pt x="10632027" y="2637972"/>
                  <a:pt x="10632027" y="2816932"/>
                </a:cubicBezTo>
                <a:cubicBezTo>
                  <a:pt x="10632027" y="2995892"/>
                  <a:pt x="10486951" y="3140968"/>
                  <a:pt x="10307991" y="3140968"/>
                </a:cubicBezTo>
                <a:lnTo>
                  <a:pt x="9591687" y="3140968"/>
                </a:lnTo>
                <a:lnTo>
                  <a:pt x="9548665" y="3136631"/>
                </a:lnTo>
                <a:cubicBezTo>
                  <a:pt x="9369705" y="3136631"/>
                  <a:pt x="9224629" y="3281707"/>
                  <a:pt x="9224629" y="3460667"/>
                </a:cubicBezTo>
                <a:cubicBezTo>
                  <a:pt x="9224629" y="3639627"/>
                  <a:pt x="9369705" y="3784703"/>
                  <a:pt x="9548665" y="3784703"/>
                </a:cubicBezTo>
                <a:lnTo>
                  <a:pt x="10858752" y="3784703"/>
                </a:lnTo>
                <a:cubicBezTo>
                  <a:pt x="11037712" y="3784703"/>
                  <a:pt x="11182788" y="3929779"/>
                  <a:pt x="11182788" y="4108739"/>
                </a:cubicBezTo>
                <a:cubicBezTo>
                  <a:pt x="11182788" y="4287699"/>
                  <a:pt x="11037712" y="4432775"/>
                  <a:pt x="10858752" y="4432775"/>
                </a:cubicBezTo>
                <a:lnTo>
                  <a:pt x="9994657" y="4432775"/>
                </a:lnTo>
                <a:lnTo>
                  <a:pt x="9994656" y="4432775"/>
                </a:lnTo>
                <a:cubicBezTo>
                  <a:pt x="9815696" y="4432775"/>
                  <a:pt x="9670620" y="4577851"/>
                  <a:pt x="9670620" y="4756811"/>
                </a:cubicBezTo>
                <a:cubicBezTo>
                  <a:pt x="9670620" y="4935771"/>
                  <a:pt x="9815696" y="5080847"/>
                  <a:pt x="9994656" y="5080847"/>
                </a:cubicBezTo>
                <a:lnTo>
                  <a:pt x="10642727" y="5080847"/>
                </a:lnTo>
                <a:lnTo>
                  <a:pt x="10642727" y="5081308"/>
                </a:lnTo>
                <a:cubicBezTo>
                  <a:pt x="10821688" y="5081308"/>
                  <a:pt x="10966764" y="5226384"/>
                  <a:pt x="10966764" y="5405344"/>
                </a:cubicBezTo>
                <a:cubicBezTo>
                  <a:pt x="10966764" y="5584304"/>
                  <a:pt x="10821688" y="5729380"/>
                  <a:pt x="10642728" y="5729380"/>
                </a:cubicBezTo>
                <a:lnTo>
                  <a:pt x="10638154" y="5728919"/>
                </a:lnTo>
                <a:lnTo>
                  <a:pt x="9094557" y="5729380"/>
                </a:lnTo>
                <a:lnTo>
                  <a:pt x="9094557" y="5732966"/>
                </a:lnTo>
                <a:cubicBezTo>
                  <a:pt x="8932447" y="5749326"/>
                  <a:pt x="8806524" y="5886644"/>
                  <a:pt x="8806524" y="6053372"/>
                </a:cubicBezTo>
                <a:cubicBezTo>
                  <a:pt x="8806524" y="6220101"/>
                  <a:pt x="8932447" y="6357419"/>
                  <a:pt x="9094557" y="6373779"/>
                </a:cubicBezTo>
                <a:lnTo>
                  <a:pt x="9094557" y="6377408"/>
                </a:lnTo>
                <a:lnTo>
                  <a:pt x="9130560" y="6377408"/>
                </a:lnTo>
                <a:lnTo>
                  <a:pt x="9994657" y="6377408"/>
                </a:lnTo>
                <a:lnTo>
                  <a:pt x="9994657" y="6377452"/>
                </a:lnTo>
                <a:cubicBezTo>
                  <a:pt x="10173617" y="6377453"/>
                  <a:pt x="10318692" y="6522529"/>
                  <a:pt x="10318692" y="6701488"/>
                </a:cubicBezTo>
                <a:cubicBezTo>
                  <a:pt x="10318692" y="6758548"/>
                  <a:pt x="10303944" y="6812164"/>
                  <a:pt x="10276737" y="6858000"/>
                </a:cubicBezTo>
                <a:lnTo>
                  <a:pt x="3923648" y="6858000"/>
                </a:lnTo>
                <a:lnTo>
                  <a:pt x="3923648" y="6858744"/>
                </a:lnTo>
                <a:lnTo>
                  <a:pt x="18472" y="6877216"/>
                </a:lnTo>
                <a:cubicBezTo>
                  <a:pt x="18472" y="4590968"/>
                  <a:pt x="0" y="2286248"/>
                  <a:pt x="0" y="0"/>
                </a:cubicBezTo>
                <a:close/>
              </a:path>
            </a:pathLst>
          </a:cu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7646640" cy="1143000"/>
          </a:xfr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title here</a:t>
            </a:r>
            <a:endParaRPr lang="en-AU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7646640" cy="45259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Content here</a:t>
            </a:r>
            <a:endParaRPr lang="en-AU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381329"/>
            <a:ext cx="7632848" cy="365125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877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- Sty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/>
          <p:nvPr userDrawn="1"/>
        </p:nvSpPr>
        <p:spPr>
          <a:xfrm flipH="1">
            <a:off x="3755232" y="876291"/>
            <a:ext cx="8351912" cy="5832648"/>
          </a:xfrm>
          <a:custGeom>
            <a:avLst/>
            <a:gdLst/>
            <a:ahLst/>
            <a:cxnLst/>
            <a:rect l="l" t="t" r="r" b="b"/>
            <a:pathLst>
              <a:path w="8351912" h="5832648">
                <a:moveTo>
                  <a:pt x="8351912" y="0"/>
                </a:moveTo>
                <a:lnTo>
                  <a:pt x="324036" y="0"/>
                </a:lnTo>
                <a:cubicBezTo>
                  <a:pt x="145076" y="0"/>
                  <a:pt x="0" y="145076"/>
                  <a:pt x="0" y="324036"/>
                </a:cubicBezTo>
                <a:cubicBezTo>
                  <a:pt x="0" y="502996"/>
                  <a:pt x="145076" y="648072"/>
                  <a:pt x="324036" y="648072"/>
                </a:cubicBezTo>
                <a:lnTo>
                  <a:pt x="2180842" y="648072"/>
                </a:lnTo>
                <a:cubicBezTo>
                  <a:pt x="2359802" y="648072"/>
                  <a:pt x="2504878" y="793148"/>
                  <a:pt x="2504878" y="972108"/>
                </a:cubicBezTo>
                <a:cubicBezTo>
                  <a:pt x="2504878" y="1151068"/>
                  <a:pt x="2359802" y="1296144"/>
                  <a:pt x="2180842" y="1296144"/>
                </a:cubicBezTo>
                <a:lnTo>
                  <a:pt x="1518348" y="1296144"/>
                </a:lnTo>
                <a:lnTo>
                  <a:pt x="1518348" y="1300663"/>
                </a:lnTo>
                <a:lnTo>
                  <a:pt x="1473524" y="1296144"/>
                </a:lnTo>
                <a:cubicBezTo>
                  <a:pt x="1294564" y="1296144"/>
                  <a:pt x="1149488" y="1441220"/>
                  <a:pt x="1149488" y="1620180"/>
                </a:cubicBezTo>
                <a:cubicBezTo>
                  <a:pt x="1149488" y="1799140"/>
                  <a:pt x="1294564" y="1944216"/>
                  <a:pt x="1473524" y="1944216"/>
                </a:cubicBezTo>
                <a:cubicBezTo>
                  <a:pt x="1488801" y="1944216"/>
                  <a:pt x="1503831" y="1943159"/>
                  <a:pt x="1518348" y="1939697"/>
                </a:cubicBezTo>
                <a:lnTo>
                  <a:pt x="1518348" y="1944216"/>
                </a:lnTo>
                <a:lnTo>
                  <a:pt x="2828914" y="1944216"/>
                </a:lnTo>
                <a:lnTo>
                  <a:pt x="2833560" y="1944216"/>
                </a:lnTo>
                <a:lnTo>
                  <a:pt x="2833560" y="1944685"/>
                </a:lnTo>
                <a:cubicBezTo>
                  <a:pt x="3010382" y="1946737"/>
                  <a:pt x="3152950" y="2090845"/>
                  <a:pt x="3152950" y="2268252"/>
                </a:cubicBezTo>
                <a:cubicBezTo>
                  <a:pt x="3152950" y="2445659"/>
                  <a:pt x="3010382" y="2589767"/>
                  <a:pt x="2833560" y="2591820"/>
                </a:cubicBezTo>
                <a:lnTo>
                  <a:pt x="2833560" y="2592288"/>
                </a:lnTo>
                <a:lnTo>
                  <a:pt x="2828914" y="2592288"/>
                </a:lnTo>
                <a:lnTo>
                  <a:pt x="972108" y="2592288"/>
                </a:lnTo>
                <a:cubicBezTo>
                  <a:pt x="793148" y="2592288"/>
                  <a:pt x="648072" y="2737364"/>
                  <a:pt x="648072" y="2916324"/>
                </a:cubicBezTo>
                <a:cubicBezTo>
                  <a:pt x="648072" y="3095284"/>
                  <a:pt x="793148" y="3240360"/>
                  <a:pt x="972108" y="3240360"/>
                </a:cubicBezTo>
                <a:lnTo>
                  <a:pt x="1797560" y="3240360"/>
                </a:lnTo>
                <a:lnTo>
                  <a:pt x="1797560" y="3244879"/>
                </a:lnTo>
                <a:lnTo>
                  <a:pt x="1842384" y="3240360"/>
                </a:lnTo>
                <a:cubicBezTo>
                  <a:pt x="2021344" y="3240360"/>
                  <a:pt x="2166420" y="3385436"/>
                  <a:pt x="2166420" y="3564396"/>
                </a:cubicBezTo>
                <a:cubicBezTo>
                  <a:pt x="2166420" y="3743356"/>
                  <a:pt x="2021344" y="3888432"/>
                  <a:pt x="1842384" y="3888432"/>
                </a:cubicBezTo>
                <a:lnTo>
                  <a:pt x="1797560" y="3883914"/>
                </a:lnTo>
                <a:lnTo>
                  <a:pt x="1797560" y="3888432"/>
                </a:lnTo>
                <a:lnTo>
                  <a:pt x="540060" y="3888432"/>
                </a:lnTo>
                <a:cubicBezTo>
                  <a:pt x="361100" y="3888432"/>
                  <a:pt x="216024" y="4033508"/>
                  <a:pt x="216024" y="4212468"/>
                </a:cubicBezTo>
                <a:cubicBezTo>
                  <a:pt x="216024" y="4391428"/>
                  <a:pt x="361100" y="4536504"/>
                  <a:pt x="540060" y="4536504"/>
                </a:cubicBezTo>
                <a:lnTo>
                  <a:pt x="2480040" y="4536504"/>
                </a:lnTo>
                <a:lnTo>
                  <a:pt x="2480040" y="4537554"/>
                </a:lnTo>
                <a:lnTo>
                  <a:pt x="2490456" y="4536504"/>
                </a:lnTo>
                <a:cubicBezTo>
                  <a:pt x="2669416" y="4536504"/>
                  <a:pt x="2814492" y="4681580"/>
                  <a:pt x="2814492" y="4860540"/>
                </a:cubicBezTo>
                <a:cubicBezTo>
                  <a:pt x="2814492" y="5039500"/>
                  <a:pt x="2669416" y="5184576"/>
                  <a:pt x="2490456" y="5184576"/>
                </a:cubicBezTo>
                <a:lnTo>
                  <a:pt x="2480040" y="5183526"/>
                </a:lnTo>
                <a:lnTo>
                  <a:pt x="2480040" y="5184576"/>
                </a:lnTo>
                <a:lnTo>
                  <a:pt x="1473524" y="5184576"/>
                </a:lnTo>
                <a:cubicBezTo>
                  <a:pt x="1294564" y="5184576"/>
                  <a:pt x="1149488" y="5329652"/>
                  <a:pt x="1149488" y="5508612"/>
                </a:cubicBezTo>
                <a:cubicBezTo>
                  <a:pt x="1149488" y="5687572"/>
                  <a:pt x="1294564" y="5832648"/>
                  <a:pt x="1473524" y="5832648"/>
                </a:cubicBezTo>
                <a:lnTo>
                  <a:pt x="8351912" y="5832648"/>
                </a:lnTo>
                <a:close/>
              </a:path>
            </a:pathLst>
          </a:custGeom>
          <a:solidFill>
            <a:srgbClr val="E8941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11"/>
          <p:cNvSpPr/>
          <p:nvPr userDrawn="1"/>
        </p:nvSpPr>
        <p:spPr>
          <a:xfrm>
            <a:off x="-15165" y="-9980"/>
            <a:ext cx="11270864" cy="6877216"/>
          </a:xfrm>
          <a:custGeom>
            <a:avLst/>
            <a:gdLst>
              <a:gd name="connsiteX0" fmla="*/ 0 w 11270864"/>
              <a:gd name="connsiteY0" fmla="*/ 0 h 6867980"/>
              <a:gd name="connsiteX1" fmla="*/ 3914413 w 11270864"/>
              <a:gd name="connsiteY1" fmla="*/ 9236 h 6867980"/>
              <a:gd name="connsiteX2" fmla="*/ 11179656 w 11270864"/>
              <a:gd name="connsiteY2" fmla="*/ 9236 h 6867980"/>
              <a:gd name="connsiteX3" fmla="*/ 11270864 w 11270864"/>
              <a:gd name="connsiteY3" fmla="*/ 233880 h 6867980"/>
              <a:gd name="connsiteX4" fmla="*/ 10946828 w 11270864"/>
              <a:gd name="connsiteY4" fmla="*/ 557916 h 6867980"/>
              <a:gd name="connsiteX5" fmla="*/ 9769398 w 11270864"/>
              <a:gd name="connsiteY5" fmla="*/ 557916 h 6867980"/>
              <a:gd name="connsiteX6" fmla="*/ 9769397 w 11270864"/>
              <a:gd name="connsiteY6" fmla="*/ 557916 h 6867980"/>
              <a:gd name="connsiteX7" fmla="*/ 9445361 w 11270864"/>
              <a:gd name="connsiteY7" fmla="*/ 881952 h 6867980"/>
              <a:gd name="connsiteX8" fmla="*/ 9769397 w 11270864"/>
              <a:gd name="connsiteY8" fmla="*/ 1205988 h 6867980"/>
              <a:gd name="connsiteX9" fmla="*/ 10417468 w 11270864"/>
              <a:gd name="connsiteY9" fmla="*/ 1205988 h 6867980"/>
              <a:gd name="connsiteX10" fmla="*/ 10741505 w 11270864"/>
              <a:gd name="connsiteY10" fmla="*/ 1530024 h 6867980"/>
              <a:gd name="connsiteX11" fmla="*/ 10417469 w 11270864"/>
              <a:gd name="connsiteY11" fmla="*/ 1854060 h 6867980"/>
              <a:gd name="connsiteX12" fmla="*/ 10417468 w 11270864"/>
              <a:gd name="connsiteY12" fmla="*/ 1854060 h 6867980"/>
              <a:gd name="connsiteX13" fmla="*/ 8804802 w 11270864"/>
              <a:gd name="connsiteY13" fmla="*/ 1854060 h 6867980"/>
              <a:gd name="connsiteX14" fmla="*/ 8804802 w 11270864"/>
              <a:gd name="connsiteY14" fmla="*/ 1858447 h 6867980"/>
              <a:gd name="connsiteX15" fmla="*/ 8761285 w 11270864"/>
              <a:gd name="connsiteY15" fmla="*/ 1854060 h 6867980"/>
              <a:gd name="connsiteX16" fmla="*/ 8437249 w 11270864"/>
              <a:gd name="connsiteY16" fmla="*/ 2178096 h 6867980"/>
              <a:gd name="connsiteX17" fmla="*/ 8761285 w 11270864"/>
              <a:gd name="connsiteY17" fmla="*/ 2502132 h 6867980"/>
              <a:gd name="connsiteX18" fmla="*/ 8804802 w 11270864"/>
              <a:gd name="connsiteY18" fmla="*/ 2497745 h 6867980"/>
              <a:gd name="connsiteX19" fmla="*/ 8804802 w 11270864"/>
              <a:gd name="connsiteY19" fmla="*/ 2502132 h 6867980"/>
              <a:gd name="connsiteX20" fmla="*/ 10298756 w 11270864"/>
              <a:gd name="connsiteY20" fmla="*/ 2502132 h 6867980"/>
              <a:gd name="connsiteX21" fmla="*/ 10622792 w 11270864"/>
              <a:gd name="connsiteY21" fmla="*/ 2826168 h 6867980"/>
              <a:gd name="connsiteX22" fmla="*/ 10298756 w 11270864"/>
              <a:gd name="connsiteY22" fmla="*/ 3150204 h 6867980"/>
              <a:gd name="connsiteX23" fmla="*/ 9582452 w 11270864"/>
              <a:gd name="connsiteY23" fmla="*/ 3150204 h 6867980"/>
              <a:gd name="connsiteX24" fmla="*/ 9539430 w 11270864"/>
              <a:gd name="connsiteY24" fmla="*/ 3145867 h 6867980"/>
              <a:gd name="connsiteX25" fmla="*/ 9215394 w 11270864"/>
              <a:gd name="connsiteY25" fmla="*/ 3469903 h 6867980"/>
              <a:gd name="connsiteX26" fmla="*/ 9539430 w 11270864"/>
              <a:gd name="connsiteY26" fmla="*/ 3793939 h 6867980"/>
              <a:gd name="connsiteX27" fmla="*/ 10849517 w 11270864"/>
              <a:gd name="connsiteY27" fmla="*/ 3793939 h 6867980"/>
              <a:gd name="connsiteX28" fmla="*/ 11173553 w 11270864"/>
              <a:gd name="connsiteY28" fmla="*/ 4117975 h 6867980"/>
              <a:gd name="connsiteX29" fmla="*/ 10849517 w 11270864"/>
              <a:gd name="connsiteY29" fmla="*/ 4442011 h 6867980"/>
              <a:gd name="connsiteX30" fmla="*/ 9985422 w 11270864"/>
              <a:gd name="connsiteY30" fmla="*/ 4442011 h 6867980"/>
              <a:gd name="connsiteX31" fmla="*/ 9985421 w 11270864"/>
              <a:gd name="connsiteY31" fmla="*/ 4442011 h 6867980"/>
              <a:gd name="connsiteX32" fmla="*/ 9661385 w 11270864"/>
              <a:gd name="connsiteY32" fmla="*/ 4766047 h 6867980"/>
              <a:gd name="connsiteX33" fmla="*/ 9985421 w 11270864"/>
              <a:gd name="connsiteY33" fmla="*/ 5090083 h 6867980"/>
              <a:gd name="connsiteX34" fmla="*/ 10633492 w 11270864"/>
              <a:gd name="connsiteY34" fmla="*/ 5090083 h 6867980"/>
              <a:gd name="connsiteX35" fmla="*/ 10633492 w 11270864"/>
              <a:gd name="connsiteY35" fmla="*/ 5090544 h 6867980"/>
              <a:gd name="connsiteX36" fmla="*/ 10957529 w 11270864"/>
              <a:gd name="connsiteY36" fmla="*/ 5414580 h 6867980"/>
              <a:gd name="connsiteX37" fmla="*/ 10633493 w 11270864"/>
              <a:gd name="connsiteY37" fmla="*/ 5738616 h 6867980"/>
              <a:gd name="connsiteX38" fmla="*/ 10628919 w 11270864"/>
              <a:gd name="connsiteY38" fmla="*/ 5738155 h 6867980"/>
              <a:gd name="connsiteX39" fmla="*/ 9085322 w 11270864"/>
              <a:gd name="connsiteY39" fmla="*/ 5738616 h 6867980"/>
              <a:gd name="connsiteX40" fmla="*/ 9085322 w 11270864"/>
              <a:gd name="connsiteY40" fmla="*/ 5742202 h 6867980"/>
              <a:gd name="connsiteX41" fmla="*/ 8797289 w 11270864"/>
              <a:gd name="connsiteY41" fmla="*/ 6062608 h 6867980"/>
              <a:gd name="connsiteX42" fmla="*/ 9085322 w 11270864"/>
              <a:gd name="connsiteY42" fmla="*/ 6383015 h 6867980"/>
              <a:gd name="connsiteX43" fmla="*/ 9085322 w 11270864"/>
              <a:gd name="connsiteY43" fmla="*/ 6386644 h 6867980"/>
              <a:gd name="connsiteX44" fmla="*/ 9121325 w 11270864"/>
              <a:gd name="connsiteY44" fmla="*/ 6386644 h 6867980"/>
              <a:gd name="connsiteX45" fmla="*/ 9985422 w 11270864"/>
              <a:gd name="connsiteY45" fmla="*/ 6386644 h 6867980"/>
              <a:gd name="connsiteX46" fmla="*/ 9985422 w 11270864"/>
              <a:gd name="connsiteY46" fmla="*/ 6386688 h 6867980"/>
              <a:gd name="connsiteX47" fmla="*/ 10309457 w 11270864"/>
              <a:gd name="connsiteY47" fmla="*/ 6710724 h 6867980"/>
              <a:gd name="connsiteX48" fmla="*/ 10267502 w 11270864"/>
              <a:gd name="connsiteY48" fmla="*/ 6867236 h 6867980"/>
              <a:gd name="connsiteX49" fmla="*/ 3914413 w 11270864"/>
              <a:gd name="connsiteY49" fmla="*/ 6867236 h 6867980"/>
              <a:gd name="connsiteX50" fmla="*/ 3914413 w 11270864"/>
              <a:gd name="connsiteY50" fmla="*/ 6867980 h 6867980"/>
              <a:gd name="connsiteX51" fmla="*/ 3158837 w 11270864"/>
              <a:gd name="connsiteY51" fmla="*/ 6867980 h 6867980"/>
              <a:gd name="connsiteX52" fmla="*/ 0 w 11270864"/>
              <a:gd name="connsiteY52" fmla="*/ 0 h 6867980"/>
              <a:gd name="connsiteX0" fmla="*/ 0 w 11270864"/>
              <a:gd name="connsiteY0" fmla="*/ 0 h 6877216"/>
              <a:gd name="connsiteX1" fmla="*/ 3914413 w 11270864"/>
              <a:gd name="connsiteY1" fmla="*/ 9236 h 6877216"/>
              <a:gd name="connsiteX2" fmla="*/ 11179656 w 11270864"/>
              <a:gd name="connsiteY2" fmla="*/ 9236 h 6877216"/>
              <a:gd name="connsiteX3" fmla="*/ 11270864 w 11270864"/>
              <a:gd name="connsiteY3" fmla="*/ 233880 h 6877216"/>
              <a:gd name="connsiteX4" fmla="*/ 10946828 w 11270864"/>
              <a:gd name="connsiteY4" fmla="*/ 557916 h 6877216"/>
              <a:gd name="connsiteX5" fmla="*/ 9769398 w 11270864"/>
              <a:gd name="connsiteY5" fmla="*/ 557916 h 6877216"/>
              <a:gd name="connsiteX6" fmla="*/ 9769397 w 11270864"/>
              <a:gd name="connsiteY6" fmla="*/ 557916 h 6877216"/>
              <a:gd name="connsiteX7" fmla="*/ 9445361 w 11270864"/>
              <a:gd name="connsiteY7" fmla="*/ 881952 h 6877216"/>
              <a:gd name="connsiteX8" fmla="*/ 9769397 w 11270864"/>
              <a:gd name="connsiteY8" fmla="*/ 1205988 h 6877216"/>
              <a:gd name="connsiteX9" fmla="*/ 10417468 w 11270864"/>
              <a:gd name="connsiteY9" fmla="*/ 1205988 h 6877216"/>
              <a:gd name="connsiteX10" fmla="*/ 10741505 w 11270864"/>
              <a:gd name="connsiteY10" fmla="*/ 1530024 h 6877216"/>
              <a:gd name="connsiteX11" fmla="*/ 10417469 w 11270864"/>
              <a:gd name="connsiteY11" fmla="*/ 1854060 h 6877216"/>
              <a:gd name="connsiteX12" fmla="*/ 10417468 w 11270864"/>
              <a:gd name="connsiteY12" fmla="*/ 1854060 h 6877216"/>
              <a:gd name="connsiteX13" fmla="*/ 8804802 w 11270864"/>
              <a:gd name="connsiteY13" fmla="*/ 1854060 h 6877216"/>
              <a:gd name="connsiteX14" fmla="*/ 8804802 w 11270864"/>
              <a:gd name="connsiteY14" fmla="*/ 1858447 h 6877216"/>
              <a:gd name="connsiteX15" fmla="*/ 8761285 w 11270864"/>
              <a:gd name="connsiteY15" fmla="*/ 1854060 h 6877216"/>
              <a:gd name="connsiteX16" fmla="*/ 8437249 w 11270864"/>
              <a:gd name="connsiteY16" fmla="*/ 2178096 h 6877216"/>
              <a:gd name="connsiteX17" fmla="*/ 8761285 w 11270864"/>
              <a:gd name="connsiteY17" fmla="*/ 2502132 h 6877216"/>
              <a:gd name="connsiteX18" fmla="*/ 8804802 w 11270864"/>
              <a:gd name="connsiteY18" fmla="*/ 2497745 h 6877216"/>
              <a:gd name="connsiteX19" fmla="*/ 8804802 w 11270864"/>
              <a:gd name="connsiteY19" fmla="*/ 2502132 h 6877216"/>
              <a:gd name="connsiteX20" fmla="*/ 10298756 w 11270864"/>
              <a:gd name="connsiteY20" fmla="*/ 2502132 h 6877216"/>
              <a:gd name="connsiteX21" fmla="*/ 10622792 w 11270864"/>
              <a:gd name="connsiteY21" fmla="*/ 2826168 h 6877216"/>
              <a:gd name="connsiteX22" fmla="*/ 10298756 w 11270864"/>
              <a:gd name="connsiteY22" fmla="*/ 3150204 h 6877216"/>
              <a:gd name="connsiteX23" fmla="*/ 9582452 w 11270864"/>
              <a:gd name="connsiteY23" fmla="*/ 3150204 h 6877216"/>
              <a:gd name="connsiteX24" fmla="*/ 9539430 w 11270864"/>
              <a:gd name="connsiteY24" fmla="*/ 3145867 h 6877216"/>
              <a:gd name="connsiteX25" fmla="*/ 9215394 w 11270864"/>
              <a:gd name="connsiteY25" fmla="*/ 3469903 h 6877216"/>
              <a:gd name="connsiteX26" fmla="*/ 9539430 w 11270864"/>
              <a:gd name="connsiteY26" fmla="*/ 3793939 h 6877216"/>
              <a:gd name="connsiteX27" fmla="*/ 10849517 w 11270864"/>
              <a:gd name="connsiteY27" fmla="*/ 3793939 h 6877216"/>
              <a:gd name="connsiteX28" fmla="*/ 11173553 w 11270864"/>
              <a:gd name="connsiteY28" fmla="*/ 4117975 h 6877216"/>
              <a:gd name="connsiteX29" fmla="*/ 10849517 w 11270864"/>
              <a:gd name="connsiteY29" fmla="*/ 4442011 h 6877216"/>
              <a:gd name="connsiteX30" fmla="*/ 9985422 w 11270864"/>
              <a:gd name="connsiteY30" fmla="*/ 4442011 h 6877216"/>
              <a:gd name="connsiteX31" fmla="*/ 9985421 w 11270864"/>
              <a:gd name="connsiteY31" fmla="*/ 4442011 h 6877216"/>
              <a:gd name="connsiteX32" fmla="*/ 9661385 w 11270864"/>
              <a:gd name="connsiteY32" fmla="*/ 4766047 h 6877216"/>
              <a:gd name="connsiteX33" fmla="*/ 9985421 w 11270864"/>
              <a:gd name="connsiteY33" fmla="*/ 5090083 h 6877216"/>
              <a:gd name="connsiteX34" fmla="*/ 10633492 w 11270864"/>
              <a:gd name="connsiteY34" fmla="*/ 5090083 h 6877216"/>
              <a:gd name="connsiteX35" fmla="*/ 10633492 w 11270864"/>
              <a:gd name="connsiteY35" fmla="*/ 5090544 h 6877216"/>
              <a:gd name="connsiteX36" fmla="*/ 10957529 w 11270864"/>
              <a:gd name="connsiteY36" fmla="*/ 5414580 h 6877216"/>
              <a:gd name="connsiteX37" fmla="*/ 10633493 w 11270864"/>
              <a:gd name="connsiteY37" fmla="*/ 5738616 h 6877216"/>
              <a:gd name="connsiteX38" fmla="*/ 10628919 w 11270864"/>
              <a:gd name="connsiteY38" fmla="*/ 5738155 h 6877216"/>
              <a:gd name="connsiteX39" fmla="*/ 9085322 w 11270864"/>
              <a:gd name="connsiteY39" fmla="*/ 5738616 h 6877216"/>
              <a:gd name="connsiteX40" fmla="*/ 9085322 w 11270864"/>
              <a:gd name="connsiteY40" fmla="*/ 5742202 h 6877216"/>
              <a:gd name="connsiteX41" fmla="*/ 8797289 w 11270864"/>
              <a:gd name="connsiteY41" fmla="*/ 6062608 h 6877216"/>
              <a:gd name="connsiteX42" fmla="*/ 9085322 w 11270864"/>
              <a:gd name="connsiteY42" fmla="*/ 6383015 h 6877216"/>
              <a:gd name="connsiteX43" fmla="*/ 9085322 w 11270864"/>
              <a:gd name="connsiteY43" fmla="*/ 6386644 h 6877216"/>
              <a:gd name="connsiteX44" fmla="*/ 9121325 w 11270864"/>
              <a:gd name="connsiteY44" fmla="*/ 6386644 h 6877216"/>
              <a:gd name="connsiteX45" fmla="*/ 9985422 w 11270864"/>
              <a:gd name="connsiteY45" fmla="*/ 6386644 h 6877216"/>
              <a:gd name="connsiteX46" fmla="*/ 9985422 w 11270864"/>
              <a:gd name="connsiteY46" fmla="*/ 6386688 h 6877216"/>
              <a:gd name="connsiteX47" fmla="*/ 10309457 w 11270864"/>
              <a:gd name="connsiteY47" fmla="*/ 6710724 h 6877216"/>
              <a:gd name="connsiteX48" fmla="*/ 10267502 w 11270864"/>
              <a:gd name="connsiteY48" fmla="*/ 6867236 h 6877216"/>
              <a:gd name="connsiteX49" fmla="*/ 3914413 w 11270864"/>
              <a:gd name="connsiteY49" fmla="*/ 6867236 h 6877216"/>
              <a:gd name="connsiteX50" fmla="*/ 3914413 w 11270864"/>
              <a:gd name="connsiteY50" fmla="*/ 6867980 h 6877216"/>
              <a:gd name="connsiteX51" fmla="*/ 18473 w 11270864"/>
              <a:gd name="connsiteY51" fmla="*/ 6877216 h 6877216"/>
              <a:gd name="connsiteX52" fmla="*/ 0 w 11270864"/>
              <a:gd name="connsiteY52" fmla="*/ 0 h 687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270864" h="6877216">
                <a:moveTo>
                  <a:pt x="0" y="0"/>
                </a:moveTo>
                <a:lnTo>
                  <a:pt x="3914413" y="9236"/>
                </a:lnTo>
                <a:lnTo>
                  <a:pt x="11179656" y="9236"/>
                </a:lnTo>
                <a:cubicBezTo>
                  <a:pt x="11236265" y="67170"/>
                  <a:pt x="11270864" y="146485"/>
                  <a:pt x="11270864" y="233880"/>
                </a:cubicBezTo>
                <a:cubicBezTo>
                  <a:pt x="11270864" y="412840"/>
                  <a:pt x="11125788" y="557916"/>
                  <a:pt x="10946828" y="557916"/>
                </a:cubicBezTo>
                <a:lnTo>
                  <a:pt x="9769398" y="557916"/>
                </a:lnTo>
                <a:lnTo>
                  <a:pt x="9769397" y="557916"/>
                </a:lnTo>
                <a:cubicBezTo>
                  <a:pt x="9590437" y="557916"/>
                  <a:pt x="9445361" y="702992"/>
                  <a:pt x="9445361" y="881952"/>
                </a:cubicBezTo>
                <a:cubicBezTo>
                  <a:pt x="9445361" y="1060912"/>
                  <a:pt x="9590437" y="1205988"/>
                  <a:pt x="9769397" y="1205988"/>
                </a:cubicBezTo>
                <a:lnTo>
                  <a:pt x="10417468" y="1205988"/>
                </a:lnTo>
                <a:cubicBezTo>
                  <a:pt x="10596429" y="1205988"/>
                  <a:pt x="10741505" y="1351064"/>
                  <a:pt x="10741505" y="1530024"/>
                </a:cubicBezTo>
                <a:cubicBezTo>
                  <a:pt x="10741505" y="1708984"/>
                  <a:pt x="10596429" y="1854060"/>
                  <a:pt x="10417469" y="1854060"/>
                </a:cubicBezTo>
                <a:lnTo>
                  <a:pt x="10417468" y="1854060"/>
                </a:lnTo>
                <a:lnTo>
                  <a:pt x="8804802" y="1854060"/>
                </a:lnTo>
                <a:lnTo>
                  <a:pt x="8804802" y="1858447"/>
                </a:lnTo>
                <a:lnTo>
                  <a:pt x="8761285" y="1854060"/>
                </a:lnTo>
                <a:cubicBezTo>
                  <a:pt x="8582325" y="1854060"/>
                  <a:pt x="8437249" y="1999136"/>
                  <a:pt x="8437249" y="2178096"/>
                </a:cubicBezTo>
                <a:cubicBezTo>
                  <a:pt x="8437249" y="2357056"/>
                  <a:pt x="8582325" y="2502132"/>
                  <a:pt x="8761285" y="2502132"/>
                </a:cubicBezTo>
                <a:cubicBezTo>
                  <a:pt x="8776110" y="2502132"/>
                  <a:pt x="8790703" y="2501137"/>
                  <a:pt x="8804802" y="2497745"/>
                </a:cubicBezTo>
                <a:lnTo>
                  <a:pt x="8804802" y="2502132"/>
                </a:lnTo>
                <a:lnTo>
                  <a:pt x="10298756" y="2502132"/>
                </a:lnTo>
                <a:cubicBezTo>
                  <a:pt x="10477716" y="2502132"/>
                  <a:pt x="10622792" y="2647208"/>
                  <a:pt x="10622792" y="2826168"/>
                </a:cubicBezTo>
                <a:cubicBezTo>
                  <a:pt x="10622792" y="3005128"/>
                  <a:pt x="10477716" y="3150204"/>
                  <a:pt x="10298756" y="3150204"/>
                </a:cubicBezTo>
                <a:lnTo>
                  <a:pt x="9582452" y="3150204"/>
                </a:lnTo>
                <a:lnTo>
                  <a:pt x="9539430" y="3145867"/>
                </a:lnTo>
                <a:cubicBezTo>
                  <a:pt x="9360470" y="3145867"/>
                  <a:pt x="9215394" y="3290943"/>
                  <a:pt x="9215394" y="3469903"/>
                </a:cubicBezTo>
                <a:cubicBezTo>
                  <a:pt x="9215394" y="3648863"/>
                  <a:pt x="9360470" y="3793939"/>
                  <a:pt x="9539430" y="3793939"/>
                </a:cubicBezTo>
                <a:lnTo>
                  <a:pt x="10849517" y="3793939"/>
                </a:lnTo>
                <a:cubicBezTo>
                  <a:pt x="11028477" y="3793939"/>
                  <a:pt x="11173553" y="3939015"/>
                  <a:pt x="11173553" y="4117975"/>
                </a:cubicBezTo>
                <a:cubicBezTo>
                  <a:pt x="11173553" y="4296935"/>
                  <a:pt x="11028477" y="4442011"/>
                  <a:pt x="10849517" y="4442011"/>
                </a:cubicBezTo>
                <a:lnTo>
                  <a:pt x="9985422" y="4442011"/>
                </a:lnTo>
                <a:lnTo>
                  <a:pt x="9985421" y="4442011"/>
                </a:lnTo>
                <a:cubicBezTo>
                  <a:pt x="9806461" y="4442011"/>
                  <a:pt x="9661385" y="4587087"/>
                  <a:pt x="9661385" y="4766047"/>
                </a:cubicBezTo>
                <a:cubicBezTo>
                  <a:pt x="9661385" y="4945007"/>
                  <a:pt x="9806461" y="5090083"/>
                  <a:pt x="9985421" y="5090083"/>
                </a:cubicBezTo>
                <a:lnTo>
                  <a:pt x="10633492" y="5090083"/>
                </a:lnTo>
                <a:lnTo>
                  <a:pt x="10633492" y="5090544"/>
                </a:lnTo>
                <a:cubicBezTo>
                  <a:pt x="10812453" y="5090544"/>
                  <a:pt x="10957529" y="5235620"/>
                  <a:pt x="10957529" y="5414580"/>
                </a:cubicBezTo>
                <a:cubicBezTo>
                  <a:pt x="10957529" y="5593540"/>
                  <a:pt x="10812453" y="5738616"/>
                  <a:pt x="10633493" y="5738616"/>
                </a:cubicBezTo>
                <a:lnTo>
                  <a:pt x="10628919" y="5738155"/>
                </a:lnTo>
                <a:lnTo>
                  <a:pt x="9085322" y="5738616"/>
                </a:lnTo>
                <a:lnTo>
                  <a:pt x="9085322" y="5742202"/>
                </a:lnTo>
                <a:cubicBezTo>
                  <a:pt x="8923212" y="5758562"/>
                  <a:pt x="8797289" y="5895880"/>
                  <a:pt x="8797289" y="6062608"/>
                </a:cubicBezTo>
                <a:cubicBezTo>
                  <a:pt x="8797289" y="6229337"/>
                  <a:pt x="8923212" y="6366655"/>
                  <a:pt x="9085322" y="6383015"/>
                </a:cubicBezTo>
                <a:lnTo>
                  <a:pt x="9085322" y="6386644"/>
                </a:lnTo>
                <a:lnTo>
                  <a:pt x="9121325" y="6386644"/>
                </a:lnTo>
                <a:lnTo>
                  <a:pt x="9985422" y="6386644"/>
                </a:lnTo>
                <a:lnTo>
                  <a:pt x="9985422" y="6386688"/>
                </a:lnTo>
                <a:cubicBezTo>
                  <a:pt x="10164382" y="6386689"/>
                  <a:pt x="10309457" y="6531765"/>
                  <a:pt x="10309457" y="6710724"/>
                </a:cubicBezTo>
                <a:cubicBezTo>
                  <a:pt x="10309457" y="6767784"/>
                  <a:pt x="10294709" y="6821400"/>
                  <a:pt x="10267502" y="6867236"/>
                </a:cubicBezTo>
                <a:lnTo>
                  <a:pt x="3914413" y="6867236"/>
                </a:lnTo>
                <a:lnTo>
                  <a:pt x="3914413" y="6867980"/>
                </a:lnTo>
                <a:lnTo>
                  <a:pt x="18473" y="6877216"/>
                </a:lnTo>
                <a:cubicBezTo>
                  <a:pt x="18473" y="4590968"/>
                  <a:pt x="0" y="2286248"/>
                  <a:pt x="0" y="0"/>
                </a:cubicBezTo>
                <a:close/>
              </a:path>
            </a:pathLst>
          </a:custGeom>
          <a:solidFill>
            <a:srgbClr val="F1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7646640" cy="1143000"/>
          </a:xfrm>
        </p:spPr>
        <p:txBody>
          <a:bodyPr anchor="t"/>
          <a:lstStyle>
            <a:lvl1pPr algn="l">
              <a:defRPr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Insert title here</a:t>
            </a:r>
            <a:endParaRPr lang="en-AU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7646640" cy="4525963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Content here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381329"/>
            <a:ext cx="7632848" cy="365125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0601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-27710" y="0"/>
            <a:ext cx="12219709" cy="6867236"/>
          </a:xfrm>
          <a:custGeom>
            <a:avLst/>
            <a:gdLst>
              <a:gd name="connsiteX0" fmla="*/ 7157461 w 12219709"/>
              <a:gd name="connsiteY0" fmla="*/ 0 h 6858000"/>
              <a:gd name="connsiteX1" fmla="*/ 12219709 w 12219709"/>
              <a:gd name="connsiteY1" fmla="*/ 0 h 6858000"/>
              <a:gd name="connsiteX2" fmla="*/ 12219709 w 12219709"/>
              <a:gd name="connsiteY2" fmla="*/ 284452 h 6858000"/>
              <a:gd name="connsiteX3" fmla="*/ 9641582 w 12219709"/>
              <a:gd name="connsiteY3" fmla="*/ 284452 h 6858000"/>
              <a:gd name="connsiteX4" fmla="*/ 9277276 w 12219709"/>
              <a:gd name="connsiteY4" fmla="*/ 648758 h 6858000"/>
              <a:gd name="connsiteX5" fmla="*/ 9637202 w 12219709"/>
              <a:gd name="connsiteY5" fmla="*/ 1012622 h 6858000"/>
              <a:gd name="connsiteX6" fmla="*/ 9637202 w 12219709"/>
              <a:gd name="connsiteY6" fmla="*/ 1013064 h 6858000"/>
              <a:gd name="connsiteX7" fmla="*/ 9641582 w 12219709"/>
              <a:gd name="connsiteY7" fmla="*/ 1013064 h 6858000"/>
              <a:gd name="connsiteX8" fmla="*/ 10021746 w 12219709"/>
              <a:gd name="connsiteY8" fmla="*/ 1013064 h 6858000"/>
              <a:gd name="connsiteX9" fmla="*/ 10021746 w 12219709"/>
              <a:gd name="connsiteY9" fmla="*/ 983202 h 6858000"/>
              <a:gd name="connsiteX10" fmla="*/ 9637202 w 12219709"/>
              <a:gd name="connsiteY10" fmla="*/ 983202 h 6858000"/>
              <a:gd name="connsiteX11" fmla="*/ 9637202 w 12219709"/>
              <a:gd name="connsiteY11" fmla="*/ 983355 h 6858000"/>
              <a:gd name="connsiteX12" fmla="*/ 9310395 w 12219709"/>
              <a:gd name="connsiteY12" fmla="*/ 648758 h 6858000"/>
              <a:gd name="connsiteX13" fmla="*/ 9641582 w 12219709"/>
              <a:gd name="connsiteY13" fmla="*/ 313715 h 6858000"/>
              <a:gd name="connsiteX14" fmla="*/ 9641582 w 12219709"/>
              <a:gd name="connsiteY14" fmla="*/ 313365 h 6858000"/>
              <a:gd name="connsiteX15" fmla="*/ 12219709 w 12219709"/>
              <a:gd name="connsiteY15" fmla="*/ 313365 h 6858000"/>
              <a:gd name="connsiteX16" fmla="*/ 12219709 w 12219709"/>
              <a:gd name="connsiteY16" fmla="*/ 5176873 h 6858000"/>
              <a:gd name="connsiteX17" fmla="*/ 11929561 w 12219709"/>
              <a:gd name="connsiteY17" fmla="*/ 5176873 h 6858000"/>
              <a:gd name="connsiteX18" fmla="*/ 10719071 w 12219709"/>
              <a:gd name="connsiteY18" fmla="*/ 4148211 h 6858000"/>
              <a:gd name="connsiteX19" fmla="*/ 10267930 w 12219709"/>
              <a:gd name="connsiteY19" fmla="*/ 4148211 h 6858000"/>
              <a:gd name="connsiteX20" fmla="*/ 10268461 w 12219709"/>
              <a:gd name="connsiteY20" fmla="*/ 4142730 h 6858000"/>
              <a:gd name="connsiteX21" fmla="*/ 9955970 w 12219709"/>
              <a:gd name="connsiteY21" fmla="*/ 3783647 h 6858000"/>
              <a:gd name="connsiteX22" fmla="*/ 9955970 w 12219709"/>
              <a:gd name="connsiteY22" fmla="*/ 3778424 h 6858000"/>
              <a:gd name="connsiteX23" fmla="*/ 9904155 w 12219709"/>
              <a:gd name="connsiteY23" fmla="*/ 3778424 h 6858000"/>
              <a:gd name="connsiteX24" fmla="*/ 9318435 w 12219709"/>
              <a:gd name="connsiteY24" fmla="*/ 3778424 h 6858000"/>
              <a:gd name="connsiteX25" fmla="*/ 9318435 w 12219709"/>
              <a:gd name="connsiteY25" fmla="*/ 3779023 h 6858000"/>
              <a:gd name="connsiteX26" fmla="*/ 8987248 w 12219709"/>
              <a:gd name="connsiteY26" fmla="*/ 3443979 h 6858000"/>
              <a:gd name="connsiteX27" fmla="*/ 9318435 w 12219709"/>
              <a:gd name="connsiteY27" fmla="*/ 3108936 h 6858000"/>
              <a:gd name="connsiteX28" fmla="*/ 9318435 w 12219709"/>
              <a:gd name="connsiteY28" fmla="*/ 3109535 h 6858000"/>
              <a:gd name="connsiteX29" fmla="*/ 10386054 w 12219709"/>
              <a:gd name="connsiteY29" fmla="*/ 3109535 h 6858000"/>
              <a:gd name="connsiteX30" fmla="*/ 10750360 w 12219709"/>
              <a:gd name="connsiteY30" fmla="*/ 2745229 h 6858000"/>
              <a:gd name="connsiteX31" fmla="*/ 10386054 w 12219709"/>
              <a:gd name="connsiteY31" fmla="*/ 2380923 h 6858000"/>
              <a:gd name="connsiteX32" fmla="*/ 8918124 w 12219709"/>
              <a:gd name="connsiteY32" fmla="*/ 2380923 h 6858000"/>
              <a:gd name="connsiteX33" fmla="*/ 8918124 w 12219709"/>
              <a:gd name="connsiteY33" fmla="*/ 2381522 h 6858000"/>
              <a:gd name="connsiteX34" fmla="*/ 8586937 w 12219709"/>
              <a:gd name="connsiteY34" fmla="*/ 2046478 h 6858000"/>
              <a:gd name="connsiteX35" fmla="*/ 8912251 w 12219709"/>
              <a:gd name="connsiteY35" fmla="*/ 1712034 h 6858000"/>
              <a:gd name="connsiteX36" fmla="*/ 10021747 w 12219709"/>
              <a:gd name="connsiteY36" fmla="*/ 1712034 h 6858000"/>
              <a:gd name="connsiteX37" fmla="*/ 10021747 w 12219709"/>
              <a:gd name="connsiteY37" fmla="*/ 1711814 h 6858000"/>
              <a:gd name="connsiteX38" fmla="*/ 10386053 w 12219709"/>
              <a:gd name="connsiteY38" fmla="*/ 1347509 h 6858000"/>
              <a:gd name="connsiteX39" fmla="*/ 10021747 w 12219709"/>
              <a:gd name="connsiteY39" fmla="*/ 983203 h 6858000"/>
              <a:gd name="connsiteX40" fmla="*/ 10021747 w 12219709"/>
              <a:gd name="connsiteY40" fmla="*/ 1012466 h 6858000"/>
              <a:gd name="connsiteX41" fmla="*/ 10352935 w 12219709"/>
              <a:gd name="connsiteY41" fmla="*/ 1347509 h 6858000"/>
              <a:gd name="connsiteX42" fmla="*/ 10021747 w 12219709"/>
              <a:gd name="connsiteY42" fmla="*/ 1682552 h 6858000"/>
              <a:gd name="connsiteX43" fmla="*/ 10021747 w 12219709"/>
              <a:gd name="connsiteY43" fmla="*/ 1682173 h 6858000"/>
              <a:gd name="connsiteX44" fmla="*/ 8918124 w 12219709"/>
              <a:gd name="connsiteY44" fmla="*/ 1682173 h 6858000"/>
              <a:gd name="connsiteX45" fmla="*/ 8897112 w 12219709"/>
              <a:gd name="connsiteY45" fmla="*/ 1682173 h 6858000"/>
              <a:gd name="connsiteX46" fmla="*/ 8897112 w 12219709"/>
              <a:gd name="connsiteY46" fmla="*/ 1684291 h 6858000"/>
              <a:gd name="connsiteX47" fmla="*/ 8553818 w 12219709"/>
              <a:gd name="connsiteY47" fmla="*/ 2046478 h 6858000"/>
              <a:gd name="connsiteX48" fmla="*/ 8918124 w 12219709"/>
              <a:gd name="connsiteY48" fmla="*/ 2410784 h 6858000"/>
              <a:gd name="connsiteX49" fmla="*/ 10386054 w 12219709"/>
              <a:gd name="connsiteY49" fmla="*/ 2410784 h 6858000"/>
              <a:gd name="connsiteX50" fmla="*/ 10386054 w 12219709"/>
              <a:gd name="connsiteY50" fmla="*/ 2410186 h 6858000"/>
              <a:gd name="connsiteX51" fmla="*/ 10717241 w 12219709"/>
              <a:gd name="connsiteY51" fmla="*/ 2745229 h 6858000"/>
              <a:gd name="connsiteX52" fmla="*/ 10386054 w 12219709"/>
              <a:gd name="connsiteY52" fmla="*/ 3080273 h 6858000"/>
              <a:gd name="connsiteX53" fmla="*/ 10386054 w 12219709"/>
              <a:gd name="connsiteY53" fmla="*/ 3080622 h 6858000"/>
              <a:gd name="connsiteX54" fmla="*/ 9318435 w 12219709"/>
              <a:gd name="connsiteY54" fmla="*/ 3080622 h 6858000"/>
              <a:gd name="connsiteX55" fmla="*/ 9318435 w 12219709"/>
              <a:gd name="connsiteY55" fmla="*/ 3079674 h 6858000"/>
              <a:gd name="connsiteX56" fmla="*/ 8954129 w 12219709"/>
              <a:gd name="connsiteY56" fmla="*/ 3443979 h 6858000"/>
              <a:gd name="connsiteX57" fmla="*/ 9318435 w 12219709"/>
              <a:gd name="connsiteY57" fmla="*/ 3808285 h 6858000"/>
              <a:gd name="connsiteX58" fmla="*/ 9910028 w 12219709"/>
              <a:gd name="connsiteY58" fmla="*/ 3808285 h 6858000"/>
              <a:gd name="connsiteX59" fmla="*/ 10235343 w 12219709"/>
              <a:gd name="connsiteY59" fmla="*/ 4142730 h 6858000"/>
              <a:gd name="connsiteX60" fmla="*/ 10234802 w 12219709"/>
              <a:gd name="connsiteY60" fmla="*/ 4148211 h 6858000"/>
              <a:gd name="connsiteX61" fmla="*/ 5902472 w 12219709"/>
              <a:gd name="connsiteY61" fmla="*/ 4148211 h 6858000"/>
              <a:gd name="connsiteX62" fmla="*/ 4674367 w 12219709"/>
              <a:gd name="connsiteY62" fmla="*/ 5376316 h 6858000"/>
              <a:gd name="connsiteX63" fmla="*/ 5902472 w 12219709"/>
              <a:gd name="connsiteY63" fmla="*/ 6604420 h 6858000"/>
              <a:gd name="connsiteX64" fmla="*/ 10719070 w 12219709"/>
              <a:gd name="connsiteY64" fmla="*/ 6604421 h 6858000"/>
              <a:gd name="connsiteX65" fmla="*/ 11947175 w 12219709"/>
              <a:gd name="connsiteY65" fmla="*/ 5376316 h 6858000"/>
              <a:gd name="connsiteX66" fmla="*/ 11947176 w 12219709"/>
              <a:gd name="connsiteY66" fmla="*/ 5376316 h 6858000"/>
              <a:gd name="connsiteX67" fmla="*/ 11933973 w 12219709"/>
              <a:gd name="connsiteY67" fmla="*/ 5205786 h 6858000"/>
              <a:gd name="connsiteX68" fmla="*/ 12219709 w 12219709"/>
              <a:gd name="connsiteY68" fmla="*/ 5205786 h 6858000"/>
              <a:gd name="connsiteX69" fmla="*/ 12219709 w 12219709"/>
              <a:gd name="connsiteY69" fmla="*/ 6858000 h 6858000"/>
              <a:gd name="connsiteX70" fmla="*/ 3075709 w 12219709"/>
              <a:gd name="connsiteY70" fmla="*/ 6858000 h 6858000"/>
              <a:gd name="connsiteX71" fmla="*/ 0 w 12219709"/>
              <a:gd name="connsiteY71" fmla="*/ 1204689 h 6858000"/>
              <a:gd name="connsiteX72" fmla="*/ 5930538 w 12219709"/>
              <a:gd name="connsiteY72" fmla="*/ 1204690 h 6858000"/>
              <a:gd name="connsiteX73" fmla="*/ 7157461 w 12219709"/>
              <a:gd name="connsiteY73" fmla="*/ 0 h 6858000"/>
              <a:gd name="connsiteX0" fmla="*/ 7157461 w 12219709"/>
              <a:gd name="connsiteY0" fmla="*/ 0 h 6867236"/>
              <a:gd name="connsiteX1" fmla="*/ 12219709 w 12219709"/>
              <a:gd name="connsiteY1" fmla="*/ 0 h 6867236"/>
              <a:gd name="connsiteX2" fmla="*/ 12219709 w 12219709"/>
              <a:gd name="connsiteY2" fmla="*/ 284452 h 6867236"/>
              <a:gd name="connsiteX3" fmla="*/ 9641582 w 12219709"/>
              <a:gd name="connsiteY3" fmla="*/ 284452 h 6867236"/>
              <a:gd name="connsiteX4" fmla="*/ 9277276 w 12219709"/>
              <a:gd name="connsiteY4" fmla="*/ 648758 h 6867236"/>
              <a:gd name="connsiteX5" fmla="*/ 9637202 w 12219709"/>
              <a:gd name="connsiteY5" fmla="*/ 1012622 h 6867236"/>
              <a:gd name="connsiteX6" fmla="*/ 9637202 w 12219709"/>
              <a:gd name="connsiteY6" fmla="*/ 1013064 h 6867236"/>
              <a:gd name="connsiteX7" fmla="*/ 9641582 w 12219709"/>
              <a:gd name="connsiteY7" fmla="*/ 1013064 h 6867236"/>
              <a:gd name="connsiteX8" fmla="*/ 10021746 w 12219709"/>
              <a:gd name="connsiteY8" fmla="*/ 1013064 h 6867236"/>
              <a:gd name="connsiteX9" fmla="*/ 10021746 w 12219709"/>
              <a:gd name="connsiteY9" fmla="*/ 983202 h 6867236"/>
              <a:gd name="connsiteX10" fmla="*/ 9637202 w 12219709"/>
              <a:gd name="connsiteY10" fmla="*/ 983202 h 6867236"/>
              <a:gd name="connsiteX11" fmla="*/ 9637202 w 12219709"/>
              <a:gd name="connsiteY11" fmla="*/ 983355 h 6867236"/>
              <a:gd name="connsiteX12" fmla="*/ 9310395 w 12219709"/>
              <a:gd name="connsiteY12" fmla="*/ 648758 h 6867236"/>
              <a:gd name="connsiteX13" fmla="*/ 9641582 w 12219709"/>
              <a:gd name="connsiteY13" fmla="*/ 313715 h 6867236"/>
              <a:gd name="connsiteX14" fmla="*/ 9641582 w 12219709"/>
              <a:gd name="connsiteY14" fmla="*/ 313365 h 6867236"/>
              <a:gd name="connsiteX15" fmla="*/ 12219709 w 12219709"/>
              <a:gd name="connsiteY15" fmla="*/ 313365 h 6867236"/>
              <a:gd name="connsiteX16" fmla="*/ 12219709 w 12219709"/>
              <a:gd name="connsiteY16" fmla="*/ 5176873 h 6867236"/>
              <a:gd name="connsiteX17" fmla="*/ 11929561 w 12219709"/>
              <a:gd name="connsiteY17" fmla="*/ 5176873 h 6867236"/>
              <a:gd name="connsiteX18" fmla="*/ 10719071 w 12219709"/>
              <a:gd name="connsiteY18" fmla="*/ 4148211 h 6867236"/>
              <a:gd name="connsiteX19" fmla="*/ 10267930 w 12219709"/>
              <a:gd name="connsiteY19" fmla="*/ 4148211 h 6867236"/>
              <a:gd name="connsiteX20" fmla="*/ 10268461 w 12219709"/>
              <a:gd name="connsiteY20" fmla="*/ 4142730 h 6867236"/>
              <a:gd name="connsiteX21" fmla="*/ 9955970 w 12219709"/>
              <a:gd name="connsiteY21" fmla="*/ 3783647 h 6867236"/>
              <a:gd name="connsiteX22" fmla="*/ 9955970 w 12219709"/>
              <a:gd name="connsiteY22" fmla="*/ 3778424 h 6867236"/>
              <a:gd name="connsiteX23" fmla="*/ 9904155 w 12219709"/>
              <a:gd name="connsiteY23" fmla="*/ 3778424 h 6867236"/>
              <a:gd name="connsiteX24" fmla="*/ 9318435 w 12219709"/>
              <a:gd name="connsiteY24" fmla="*/ 3778424 h 6867236"/>
              <a:gd name="connsiteX25" fmla="*/ 9318435 w 12219709"/>
              <a:gd name="connsiteY25" fmla="*/ 3779023 h 6867236"/>
              <a:gd name="connsiteX26" fmla="*/ 8987248 w 12219709"/>
              <a:gd name="connsiteY26" fmla="*/ 3443979 h 6867236"/>
              <a:gd name="connsiteX27" fmla="*/ 9318435 w 12219709"/>
              <a:gd name="connsiteY27" fmla="*/ 3108936 h 6867236"/>
              <a:gd name="connsiteX28" fmla="*/ 9318435 w 12219709"/>
              <a:gd name="connsiteY28" fmla="*/ 3109535 h 6867236"/>
              <a:gd name="connsiteX29" fmla="*/ 10386054 w 12219709"/>
              <a:gd name="connsiteY29" fmla="*/ 3109535 h 6867236"/>
              <a:gd name="connsiteX30" fmla="*/ 10750360 w 12219709"/>
              <a:gd name="connsiteY30" fmla="*/ 2745229 h 6867236"/>
              <a:gd name="connsiteX31" fmla="*/ 10386054 w 12219709"/>
              <a:gd name="connsiteY31" fmla="*/ 2380923 h 6867236"/>
              <a:gd name="connsiteX32" fmla="*/ 8918124 w 12219709"/>
              <a:gd name="connsiteY32" fmla="*/ 2380923 h 6867236"/>
              <a:gd name="connsiteX33" fmla="*/ 8918124 w 12219709"/>
              <a:gd name="connsiteY33" fmla="*/ 2381522 h 6867236"/>
              <a:gd name="connsiteX34" fmla="*/ 8586937 w 12219709"/>
              <a:gd name="connsiteY34" fmla="*/ 2046478 h 6867236"/>
              <a:gd name="connsiteX35" fmla="*/ 8912251 w 12219709"/>
              <a:gd name="connsiteY35" fmla="*/ 1712034 h 6867236"/>
              <a:gd name="connsiteX36" fmla="*/ 10021747 w 12219709"/>
              <a:gd name="connsiteY36" fmla="*/ 1712034 h 6867236"/>
              <a:gd name="connsiteX37" fmla="*/ 10021747 w 12219709"/>
              <a:gd name="connsiteY37" fmla="*/ 1711814 h 6867236"/>
              <a:gd name="connsiteX38" fmla="*/ 10386053 w 12219709"/>
              <a:gd name="connsiteY38" fmla="*/ 1347509 h 6867236"/>
              <a:gd name="connsiteX39" fmla="*/ 10021747 w 12219709"/>
              <a:gd name="connsiteY39" fmla="*/ 983203 h 6867236"/>
              <a:gd name="connsiteX40" fmla="*/ 10021747 w 12219709"/>
              <a:gd name="connsiteY40" fmla="*/ 1012466 h 6867236"/>
              <a:gd name="connsiteX41" fmla="*/ 10352935 w 12219709"/>
              <a:gd name="connsiteY41" fmla="*/ 1347509 h 6867236"/>
              <a:gd name="connsiteX42" fmla="*/ 10021747 w 12219709"/>
              <a:gd name="connsiteY42" fmla="*/ 1682552 h 6867236"/>
              <a:gd name="connsiteX43" fmla="*/ 10021747 w 12219709"/>
              <a:gd name="connsiteY43" fmla="*/ 1682173 h 6867236"/>
              <a:gd name="connsiteX44" fmla="*/ 8918124 w 12219709"/>
              <a:gd name="connsiteY44" fmla="*/ 1682173 h 6867236"/>
              <a:gd name="connsiteX45" fmla="*/ 8897112 w 12219709"/>
              <a:gd name="connsiteY45" fmla="*/ 1682173 h 6867236"/>
              <a:gd name="connsiteX46" fmla="*/ 8897112 w 12219709"/>
              <a:gd name="connsiteY46" fmla="*/ 1684291 h 6867236"/>
              <a:gd name="connsiteX47" fmla="*/ 8553818 w 12219709"/>
              <a:gd name="connsiteY47" fmla="*/ 2046478 h 6867236"/>
              <a:gd name="connsiteX48" fmla="*/ 8918124 w 12219709"/>
              <a:gd name="connsiteY48" fmla="*/ 2410784 h 6867236"/>
              <a:gd name="connsiteX49" fmla="*/ 10386054 w 12219709"/>
              <a:gd name="connsiteY49" fmla="*/ 2410784 h 6867236"/>
              <a:gd name="connsiteX50" fmla="*/ 10386054 w 12219709"/>
              <a:gd name="connsiteY50" fmla="*/ 2410186 h 6867236"/>
              <a:gd name="connsiteX51" fmla="*/ 10717241 w 12219709"/>
              <a:gd name="connsiteY51" fmla="*/ 2745229 h 6867236"/>
              <a:gd name="connsiteX52" fmla="*/ 10386054 w 12219709"/>
              <a:gd name="connsiteY52" fmla="*/ 3080273 h 6867236"/>
              <a:gd name="connsiteX53" fmla="*/ 10386054 w 12219709"/>
              <a:gd name="connsiteY53" fmla="*/ 3080622 h 6867236"/>
              <a:gd name="connsiteX54" fmla="*/ 9318435 w 12219709"/>
              <a:gd name="connsiteY54" fmla="*/ 3080622 h 6867236"/>
              <a:gd name="connsiteX55" fmla="*/ 9318435 w 12219709"/>
              <a:gd name="connsiteY55" fmla="*/ 3079674 h 6867236"/>
              <a:gd name="connsiteX56" fmla="*/ 8954129 w 12219709"/>
              <a:gd name="connsiteY56" fmla="*/ 3443979 h 6867236"/>
              <a:gd name="connsiteX57" fmla="*/ 9318435 w 12219709"/>
              <a:gd name="connsiteY57" fmla="*/ 3808285 h 6867236"/>
              <a:gd name="connsiteX58" fmla="*/ 9910028 w 12219709"/>
              <a:gd name="connsiteY58" fmla="*/ 3808285 h 6867236"/>
              <a:gd name="connsiteX59" fmla="*/ 10235343 w 12219709"/>
              <a:gd name="connsiteY59" fmla="*/ 4142730 h 6867236"/>
              <a:gd name="connsiteX60" fmla="*/ 10234802 w 12219709"/>
              <a:gd name="connsiteY60" fmla="*/ 4148211 h 6867236"/>
              <a:gd name="connsiteX61" fmla="*/ 5902472 w 12219709"/>
              <a:gd name="connsiteY61" fmla="*/ 4148211 h 6867236"/>
              <a:gd name="connsiteX62" fmla="*/ 4674367 w 12219709"/>
              <a:gd name="connsiteY62" fmla="*/ 5376316 h 6867236"/>
              <a:gd name="connsiteX63" fmla="*/ 5902472 w 12219709"/>
              <a:gd name="connsiteY63" fmla="*/ 6604420 h 6867236"/>
              <a:gd name="connsiteX64" fmla="*/ 10719070 w 12219709"/>
              <a:gd name="connsiteY64" fmla="*/ 6604421 h 6867236"/>
              <a:gd name="connsiteX65" fmla="*/ 11947175 w 12219709"/>
              <a:gd name="connsiteY65" fmla="*/ 5376316 h 6867236"/>
              <a:gd name="connsiteX66" fmla="*/ 11947176 w 12219709"/>
              <a:gd name="connsiteY66" fmla="*/ 5376316 h 6867236"/>
              <a:gd name="connsiteX67" fmla="*/ 11933973 w 12219709"/>
              <a:gd name="connsiteY67" fmla="*/ 5205786 h 6867236"/>
              <a:gd name="connsiteX68" fmla="*/ 12219709 w 12219709"/>
              <a:gd name="connsiteY68" fmla="*/ 5205786 h 6867236"/>
              <a:gd name="connsiteX69" fmla="*/ 12219709 w 12219709"/>
              <a:gd name="connsiteY69" fmla="*/ 6858000 h 6867236"/>
              <a:gd name="connsiteX70" fmla="*/ 0 w 12219709"/>
              <a:gd name="connsiteY70" fmla="*/ 6867236 h 6867236"/>
              <a:gd name="connsiteX71" fmla="*/ 0 w 12219709"/>
              <a:gd name="connsiteY71" fmla="*/ 1204689 h 6867236"/>
              <a:gd name="connsiteX72" fmla="*/ 5930538 w 12219709"/>
              <a:gd name="connsiteY72" fmla="*/ 1204690 h 6867236"/>
              <a:gd name="connsiteX73" fmla="*/ 7157461 w 12219709"/>
              <a:gd name="connsiteY73" fmla="*/ 0 h 6867236"/>
              <a:gd name="connsiteX0" fmla="*/ 7157461 w 12219709"/>
              <a:gd name="connsiteY0" fmla="*/ 0 h 6867236"/>
              <a:gd name="connsiteX1" fmla="*/ 12219709 w 12219709"/>
              <a:gd name="connsiteY1" fmla="*/ 0 h 6867236"/>
              <a:gd name="connsiteX2" fmla="*/ 12219709 w 12219709"/>
              <a:gd name="connsiteY2" fmla="*/ 284452 h 6867236"/>
              <a:gd name="connsiteX3" fmla="*/ 9641582 w 12219709"/>
              <a:gd name="connsiteY3" fmla="*/ 284452 h 6867236"/>
              <a:gd name="connsiteX4" fmla="*/ 9277276 w 12219709"/>
              <a:gd name="connsiteY4" fmla="*/ 648758 h 6867236"/>
              <a:gd name="connsiteX5" fmla="*/ 9637202 w 12219709"/>
              <a:gd name="connsiteY5" fmla="*/ 1012622 h 6867236"/>
              <a:gd name="connsiteX6" fmla="*/ 9637202 w 12219709"/>
              <a:gd name="connsiteY6" fmla="*/ 1013064 h 6867236"/>
              <a:gd name="connsiteX7" fmla="*/ 9641582 w 12219709"/>
              <a:gd name="connsiteY7" fmla="*/ 1013064 h 6867236"/>
              <a:gd name="connsiteX8" fmla="*/ 10021746 w 12219709"/>
              <a:gd name="connsiteY8" fmla="*/ 1013064 h 6867236"/>
              <a:gd name="connsiteX9" fmla="*/ 10021746 w 12219709"/>
              <a:gd name="connsiteY9" fmla="*/ 983202 h 6867236"/>
              <a:gd name="connsiteX10" fmla="*/ 9637202 w 12219709"/>
              <a:gd name="connsiteY10" fmla="*/ 983202 h 6867236"/>
              <a:gd name="connsiteX11" fmla="*/ 9637202 w 12219709"/>
              <a:gd name="connsiteY11" fmla="*/ 983355 h 6867236"/>
              <a:gd name="connsiteX12" fmla="*/ 9310395 w 12219709"/>
              <a:gd name="connsiteY12" fmla="*/ 648758 h 6867236"/>
              <a:gd name="connsiteX13" fmla="*/ 9641582 w 12219709"/>
              <a:gd name="connsiteY13" fmla="*/ 313715 h 6867236"/>
              <a:gd name="connsiteX14" fmla="*/ 9641582 w 12219709"/>
              <a:gd name="connsiteY14" fmla="*/ 313365 h 6867236"/>
              <a:gd name="connsiteX15" fmla="*/ 12219709 w 12219709"/>
              <a:gd name="connsiteY15" fmla="*/ 313365 h 6867236"/>
              <a:gd name="connsiteX16" fmla="*/ 12219709 w 12219709"/>
              <a:gd name="connsiteY16" fmla="*/ 5176873 h 6867236"/>
              <a:gd name="connsiteX17" fmla="*/ 11929561 w 12219709"/>
              <a:gd name="connsiteY17" fmla="*/ 5176873 h 6867236"/>
              <a:gd name="connsiteX18" fmla="*/ 10719071 w 12219709"/>
              <a:gd name="connsiteY18" fmla="*/ 4148211 h 6867236"/>
              <a:gd name="connsiteX19" fmla="*/ 10267930 w 12219709"/>
              <a:gd name="connsiteY19" fmla="*/ 4148211 h 6867236"/>
              <a:gd name="connsiteX20" fmla="*/ 10268461 w 12219709"/>
              <a:gd name="connsiteY20" fmla="*/ 4142730 h 6867236"/>
              <a:gd name="connsiteX21" fmla="*/ 9955970 w 12219709"/>
              <a:gd name="connsiteY21" fmla="*/ 3783647 h 6867236"/>
              <a:gd name="connsiteX22" fmla="*/ 9955970 w 12219709"/>
              <a:gd name="connsiteY22" fmla="*/ 3778424 h 6867236"/>
              <a:gd name="connsiteX23" fmla="*/ 9904155 w 12219709"/>
              <a:gd name="connsiteY23" fmla="*/ 3778424 h 6867236"/>
              <a:gd name="connsiteX24" fmla="*/ 9318435 w 12219709"/>
              <a:gd name="connsiteY24" fmla="*/ 3778424 h 6867236"/>
              <a:gd name="connsiteX25" fmla="*/ 9318435 w 12219709"/>
              <a:gd name="connsiteY25" fmla="*/ 3779023 h 6867236"/>
              <a:gd name="connsiteX26" fmla="*/ 8987248 w 12219709"/>
              <a:gd name="connsiteY26" fmla="*/ 3443979 h 6867236"/>
              <a:gd name="connsiteX27" fmla="*/ 9318435 w 12219709"/>
              <a:gd name="connsiteY27" fmla="*/ 3108936 h 6867236"/>
              <a:gd name="connsiteX28" fmla="*/ 9318435 w 12219709"/>
              <a:gd name="connsiteY28" fmla="*/ 3109535 h 6867236"/>
              <a:gd name="connsiteX29" fmla="*/ 10386054 w 12219709"/>
              <a:gd name="connsiteY29" fmla="*/ 3109535 h 6867236"/>
              <a:gd name="connsiteX30" fmla="*/ 10750360 w 12219709"/>
              <a:gd name="connsiteY30" fmla="*/ 2745229 h 6867236"/>
              <a:gd name="connsiteX31" fmla="*/ 10386054 w 12219709"/>
              <a:gd name="connsiteY31" fmla="*/ 2380923 h 6867236"/>
              <a:gd name="connsiteX32" fmla="*/ 8918124 w 12219709"/>
              <a:gd name="connsiteY32" fmla="*/ 2380923 h 6867236"/>
              <a:gd name="connsiteX33" fmla="*/ 8918124 w 12219709"/>
              <a:gd name="connsiteY33" fmla="*/ 2381522 h 6867236"/>
              <a:gd name="connsiteX34" fmla="*/ 8586937 w 12219709"/>
              <a:gd name="connsiteY34" fmla="*/ 2046478 h 6867236"/>
              <a:gd name="connsiteX35" fmla="*/ 8912251 w 12219709"/>
              <a:gd name="connsiteY35" fmla="*/ 1712034 h 6867236"/>
              <a:gd name="connsiteX36" fmla="*/ 10021747 w 12219709"/>
              <a:gd name="connsiteY36" fmla="*/ 1712034 h 6867236"/>
              <a:gd name="connsiteX37" fmla="*/ 10021747 w 12219709"/>
              <a:gd name="connsiteY37" fmla="*/ 1711814 h 6867236"/>
              <a:gd name="connsiteX38" fmla="*/ 10386053 w 12219709"/>
              <a:gd name="connsiteY38" fmla="*/ 1347509 h 6867236"/>
              <a:gd name="connsiteX39" fmla="*/ 10021747 w 12219709"/>
              <a:gd name="connsiteY39" fmla="*/ 983203 h 6867236"/>
              <a:gd name="connsiteX40" fmla="*/ 10021747 w 12219709"/>
              <a:gd name="connsiteY40" fmla="*/ 1012466 h 6867236"/>
              <a:gd name="connsiteX41" fmla="*/ 10352935 w 12219709"/>
              <a:gd name="connsiteY41" fmla="*/ 1347509 h 6867236"/>
              <a:gd name="connsiteX42" fmla="*/ 10021747 w 12219709"/>
              <a:gd name="connsiteY42" fmla="*/ 1682552 h 6867236"/>
              <a:gd name="connsiteX43" fmla="*/ 10021747 w 12219709"/>
              <a:gd name="connsiteY43" fmla="*/ 1682173 h 6867236"/>
              <a:gd name="connsiteX44" fmla="*/ 8918124 w 12219709"/>
              <a:gd name="connsiteY44" fmla="*/ 1682173 h 6867236"/>
              <a:gd name="connsiteX45" fmla="*/ 8897112 w 12219709"/>
              <a:gd name="connsiteY45" fmla="*/ 1682173 h 6867236"/>
              <a:gd name="connsiteX46" fmla="*/ 8897112 w 12219709"/>
              <a:gd name="connsiteY46" fmla="*/ 1684291 h 6867236"/>
              <a:gd name="connsiteX47" fmla="*/ 8553818 w 12219709"/>
              <a:gd name="connsiteY47" fmla="*/ 2046478 h 6867236"/>
              <a:gd name="connsiteX48" fmla="*/ 8918124 w 12219709"/>
              <a:gd name="connsiteY48" fmla="*/ 2410784 h 6867236"/>
              <a:gd name="connsiteX49" fmla="*/ 10386054 w 12219709"/>
              <a:gd name="connsiteY49" fmla="*/ 2410784 h 6867236"/>
              <a:gd name="connsiteX50" fmla="*/ 10386054 w 12219709"/>
              <a:gd name="connsiteY50" fmla="*/ 2410186 h 6867236"/>
              <a:gd name="connsiteX51" fmla="*/ 10717241 w 12219709"/>
              <a:gd name="connsiteY51" fmla="*/ 2745229 h 6867236"/>
              <a:gd name="connsiteX52" fmla="*/ 10386054 w 12219709"/>
              <a:gd name="connsiteY52" fmla="*/ 3080273 h 6867236"/>
              <a:gd name="connsiteX53" fmla="*/ 10386054 w 12219709"/>
              <a:gd name="connsiteY53" fmla="*/ 3080622 h 6867236"/>
              <a:gd name="connsiteX54" fmla="*/ 9318435 w 12219709"/>
              <a:gd name="connsiteY54" fmla="*/ 3080622 h 6867236"/>
              <a:gd name="connsiteX55" fmla="*/ 9318435 w 12219709"/>
              <a:gd name="connsiteY55" fmla="*/ 3079674 h 6867236"/>
              <a:gd name="connsiteX56" fmla="*/ 8954129 w 12219709"/>
              <a:gd name="connsiteY56" fmla="*/ 3443979 h 6867236"/>
              <a:gd name="connsiteX57" fmla="*/ 9318435 w 12219709"/>
              <a:gd name="connsiteY57" fmla="*/ 3808285 h 6867236"/>
              <a:gd name="connsiteX58" fmla="*/ 9910028 w 12219709"/>
              <a:gd name="connsiteY58" fmla="*/ 3808285 h 6867236"/>
              <a:gd name="connsiteX59" fmla="*/ 10235343 w 12219709"/>
              <a:gd name="connsiteY59" fmla="*/ 4142730 h 6867236"/>
              <a:gd name="connsiteX60" fmla="*/ 10234802 w 12219709"/>
              <a:gd name="connsiteY60" fmla="*/ 4148211 h 6867236"/>
              <a:gd name="connsiteX61" fmla="*/ 5902472 w 12219709"/>
              <a:gd name="connsiteY61" fmla="*/ 4148211 h 6867236"/>
              <a:gd name="connsiteX62" fmla="*/ 4674367 w 12219709"/>
              <a:gd name="connsiteY62" fmla="*/ 5376316 h 6867236"/>
              <a:gd name="connsiteX63" fmla="*/ 5902472 w 12219709"/>
              <a:gd name="connsiteY63" fmla="*/ 6604420 h 6867236"/>
              <a:gd name="connsiteX64" fmla="*/ 10719070 w 12219709"/>
              <a:gd name="connsiteY64" fmla="*/ 6604421 h 6867236"/>
              <a:gd name="connsiteX65" fmla="*/ 11947175 w 12219709"/>
              <a:gd name="connsiteY65" fmla="*/ 5376316 h 6867236"/>
              <a:gd name="connsiteX66" fmla="*/ 11947176 w 12219709"/>
              <a:gd name="connsiteY66" fmla="*/ 5376316 h 6867236"/>
              <a:gd name="connsiteX67" fmla="*/ 11933973 w 12219709"/>
              <a:gd name="connsiteY67" fmla="*/ 5205786 h 6867236"/>
              <a:gd name="connsiteX68" fmla="*/ 12219709 w 12219709"/>
              <a:gd name="connsiteY68" fmla="*/ 5205786 h 6867236"/>
              <a:gd name="connsiteX69" fmla="*/ 12219709 w 12219709"/>
              <a:gd name="connsiteY69" fmla="*/ 6858000 h 6867236"/>
              <a:gd name="connsiteX70" fmla="*/ 0 w 12219709"/>
              <a:gd name="connsiteY70" fmla="*/ 6867236 h 6867236"/>
              <a:gd name="connsiteX71" fmla="*/ 0 w 12219709"/>
              <a:gd name="connsiteY71" fmla="*/ 1204689 h 6867236"/>
              <a:gd name="connsiteX72" fmla="*/ 3547557 w 12219709"/>
              <a:gd name="connsiteY72" fmla="*/ 1195453 h 6867236"/>
              <a:gd name="connsiteX73" fmla="*/ 7157461 w 12219709"/>
              <a:gd name="connsiteY73" fmla="*/ 0 h 6867236"/>
              <a:gd name="connsiteX0" fmla="*/ 4765243 w 12219709"/>
              <a:gd name="connsiteY0" fmla="*/ 9236 h 6867236"/>
              <a:gd name="connsiteX1" fmla="*/ 12219709 w 12219709"/>
              <a:gd name="connsiteY1" fmla="*/ 0 h 6867236"/>
              <a:gd name="connsiteX2" fmla="*/ 12219709 w 12219709"/>
              <a:gd name="connsiteY2" fmla="*/ 284452 h 6867236"/>
              <a:gd name="connsiteX3" fmla="*/ 9641582 w 12219709"/>
              <a:gd name="connsiteY3" fmla="*/ 284452 h 6867236"/>
              <a:gd name="connsiteX4" fmla="*/ 9277276 w 12219709"/>
              <a:gd name="connsiteY4" fmla="*/ 648758 h 6867236"/>
              <a:gd name="connsiteX5" fmla="*/ 9637202 w 12219709"/>
              <a:gd name="connsiteY5" fmla="*/ 1012622 h 6867236"/>
              <a:gd name="connsiteX6" fmla="*/ 9637202 w 12219709"/>
              <a:gd name="connsiteY6" fmla="*/ 1013064 h 6867236"/>
              <a:gd name="connsiteX7" fmla="*/ 9641582 w 12219709"/>
              <a:gd name="connsiteY7" fmla="*/ 1013064 h 6867236"/>
              <a:gd name="connsiteX8" fmla="*/ 10021746 w 12219709"/>
              <a:gd name="connsiteY8" fmla="*/ 1013064 h 6867236"/>
              <a:gd name="connsiteX9" fmla="*/ 10021746 w 12219709"/>
              <a:gd name="connsiteY9" fmla="*/ 983202 h 6867236"/>
              <a:gd name="connsiteX10" fmla="*/ 9637202 w 12219709"/>
              <a:gd name="connsiteY10" fmla="*/ 983202 h 6867236"/>
              <a:gd name="connsiteX11" fmla="*/ 9637202 w 12219709"/>
              <a:gd name="connsiteY11" fmla="*/ 983355 h 6867236"/>
              <a:gd name="connsiteX12" fmla="*/ 9310395 w 12219709"/>
              <a:gd name="connsiteY12" fmla="*/ 648758 h 6867236"/>
              <a:gd name="connsiteX13" fmla="*/ 9641582 w 12219709"/>
              <a:gd name="connsiteY13" fmla="*/ 313715 h 6867236"/>
              <a:gd name="connsiteX14" fmla="*/ 9641582 w 12219709"/>
              <a:gd name="connsiteY14" fmla="*/ 313365 h 6867236"/>
              <a:gd name="connsiteX15" fmla="*/ 12219709 w 12219709"/>
              <a:gd name="connsiteY15" fmla="*/ 313365 h 6867236"/>
              <a:gd name="connsiteX16" fmla="*/ 12219709 w 12219709"/>
              <a:gd name="connsiteY16" fmla="*/ 5176873 h 6867236"/>
              <a:gd name="connsiteX17" fmla="*/ 11929561 w 12219709"/>
              <a:gd name="connsiteY17" fmla="*/ 5176873 h 6867236"/>
              <a:gd name="connsiteX18" fmla="*/ 10719071 w 12219709"/>
              <a:gd name="connsiteY18" fmla="*/ 4148211 h 6867236"/>
              <a:gd name="connsiteX19" fmla="*/ 10267930 w 12219709"/>
              <a:gd name="connsiteY19" fmla="*/ 4148211 h 6867236"/>
              <a:gd name="connsiteX20" fmla="*/ 10268461 w 12219709"/>
              <a:gd name="connsiteY20" fmla="*/ 4142730 h 6867236"/>
              <a:gd name="connsiteX21" fmla="*/ 9955970 w 12219709"/>
              <a:gd name="connsiteY21" fmla="*/ 3783647 h 6867236"/>
              <a:gd name="connsiteX22" fmla="*/ 9955970 w 12219709"/>
              <a:gd name="connsiteY22" fmla="*/ 3778424 h 6867236"/>
              <a:gd name="connsiteX23" fmla="*/ 9904155 w 12219709"/>
              <a:gd name="connsiteY23" fmla="*/ 3778424 h 6867236"/>
              <a:gd name="connsiteX24" fmla="*/ 9318435 w 12219709"/>
              <a:gd name="connsiteY24" fmla="*/ 3778424 h 6867236"/>
              <a:gd name="connsiteX25" fmla="*/ 9318435 w 12219709"/>
              <a:gd name="connsiteY25" fmla="*/ 3779023 h 6867236"/>
              <a:gd name="connsiteX26" fmla="*/ 8987248 w 12219709"/>
              <a:gd name="connsiteY26" fmla="*/ 3443979 h 6867236"/>
              <a:gd name="connsiteX27" fmla="*/ 9318435 w 12219709"/>
              <a:gd name="connsiteY27" fmla="*/ 3108936 h 6867236"/>
              <a:gd name="connsiteX28" fmla="*/ 9318435 w 12219709"/>
              <a:gd name="connsiteY28" fmla="*/ 3109535 h 6867236"/>
              <a:gd name="connsiteX29" fmla="*/ 10386054 w 12219709"/>
              <a:gd name="connsiteY29" fmla="*/ 3109535 h 6867236"/>
              <a:gd name="connsiteX30" fmla="*/ 10750360 w 12219709"/>
              <a:gd name="connsiteY30" fmla="*/ 2745229 h 6867236"/>
              <a:gd name="connsiteX31" fmla="*/ 10386054 w 12219709"/>
              <a:gd name="connsiteY31" fmla="*/ 2380923 h 6867236"/>
              <a:gd name="connsiteX32" fmla="*/ 8918124 w 12219709"/>
              <a:gd name="connsiteY32" fmla="*/ 2380923 h 6867236"/>
              <a:gd name="connsiteX33" fmla="*/ 8918124 w 12219709"/>
              <a:gd name="connsiteY33" fmla="*/ 2381522 h 6867236"/>
              <a:gd name="connsiteX34" fmla="*/ 8586937 w 12219709"/>
              <a:gd name="connsiteY34" fmla="*/ 2046478 h 6867236"/>
              <a:gd name="connsiteX35" fmla="*/ 8912251 w 12219709"/>
              <a:gd name="connsiteY35" fmla="*/ 1712034 h 6867236"/>
              <a:gd name="connsiteX36" fmla="*/ 10021747 w 12219709"/>
              <a:gd name="connsiteY36" fmla="*/ 1712034 h 6867236"/>
              <a:gd name="connsiteX37" fmla="*/ 10021747 w 12219709"/>
              <a:gd name="connsiteY37" fmla="*/ 1711814 h 6867236"/>
              <a:gd name="connsiteX38" fmla="*/ 10386053 w 12219709"/>
              <a:gd name="connsiteY38" fmla="*/ 1347509 h 6867236"/>
              <a:gd name="connsiteX39" fmla="*/ 10021747 w 12219709"/>
              <a:gd name="connsiteY39" fmla="*/ 983203 h 6867236"/>
              <a:gd name="connsiteX40" fmla="*/ 10021747 w 12219709"/>
              <a:gd name="connsiteY40" fmla="*/ 1012466 h 6867236"/>
              <a:gd name="connsiteX41" fmla="*/ 10352935 w 12219709"/>
              <a:gd name="connsiteY41" fmla="*/ 1347509 h 6867236"/>
              <a:gd name="connsiteX42" fmla="*/ 10021747 w 12219709"/>
              <a:gd name="connsiteY42" fmla="*/ 1682552 h 6867236"/>
              <a:gd name="connsiteX43" fmla="*/ 10021747 w 12219709"/>
              <a:gd name="connsiteY43" fmla="*/ 1682173 h 6867236"/>
              <a:gd name="connsiteX44" fmla="*/ 8918124 w 12219709"/>
              <a:gd name="connsiteY44" fmla="*/ 1682173 h 6867236"/>
              <a:gd name="connsiteX45" fmla="*/ 8897112 w 12219709"/>
              <a:gd name="connsiteY45" fmla="*/ 1682173 h 6867236"/>
              <a:gd name="connsiteX46" fmla="*/ 8897112 w 12219709"/>
              <a:gd name="connsiteY46" fmla="*/ 1684291 h 6867236"/>
              <a:gd name="connsiteX47" fmla="*/ 8553818 w 12219709"/>
              <a:gd name="connsiteY47" fmla="*/ 2046478 h 6867236"/>
              <a:gd name="connsiteX48" fmla="*/ 8918124 w 12219709"/>
              <a:gd name="connsiteY48" fmla="*/ 2410784 h 6867236"/>
              <a:gd name="connsiteX49" fmla="*/ 10386054 w 12219709"/>
              <a:gd name="connsiteY49" fmla="*/ 2410784 h 6867236"/>
              <a:gd name="connsiteX50" fmla="*/ 10386054 w 12219709"/>
              <a:gd name="connsiteY50" fmla="*/ 2410186 h 6867236"/>
              <a:gd name="connsiteX51" fmla="*/ 10717241 w 12219709"/>
              <a:gd name="connsiteY51" fmla="*/ 2745229 h 6867236"/>
              <a:gd name="connsiteX52" fmla="*/ 10386054 w 12219709"/>
              <a:gd name="connsiteY52" fmla="*/ 3080273 h 6867236"/>
              <a:gd name="connsiteX53" fmla="*/ 10386054 w 12219709"/>
              <a:gd name="connsiteY53" fmla="*/ 3080622 h 6867236"/>
              <a:gd name="connsiteX54" fmla="*/ 9318435 w 12219709"/>
              <a:gd name="connsiteY54" fmla="*/ 3080622 h 6867236"/>
              <a:gd name="connsiteX55" fmla="*/ 9318435 w 12219709"/>
              <a:gd name="connsiteY55" fmla="*/ 3079674 h 6867236"/>
              <a:gd name="connsiteX56" fmla="*/ 8954129 w 12219709"/>
              <a:gd name="connsiteY56" fmla="*/ 3443979 h 6867236"/>
              <a:gd name="connsiteX57" fmla="*/ 9318435 w 12219709"/>
              <a:gd name="connsiteY57" fmla="*/ 3808285 h 6867236"/>
              <a:gd name="connsiteX58" fmla="*/ 9910028 w 12219709"/>
              <a:gd name="connsiteY58" fmla="*/ 3808285 h 6867236"/>
              <a:gd name="connsiteX59" fmla="*/ 10235343 w 12219709"/>
              <a:gd name="connsiteY59" fmla="*/ 4142730 h 6867236"/>
              <a:gd name="connsiteX60" fmla="*/ 10234802 w 12219709"/>
              <a:gd name="connsiteY60" fmla="*/ 4148211 h 6867236"/>
              <a:gd name="connsiteX61" fmla="*/ 5902472 w 12219709"/>
              <a:gd name="connsiteY61" fmla="*/ 4148211 h 6867236"/>
              <a:gd name="connsiteX62" fmla="*/ 4674367 w 12219709"/>
              <a:gd name="connsiteY62" fmla="*/ 5376316 h 6867236"/>
              <a:gd name="connsiteX63" fmla="*/ 5902472 w 12219709"/>
              <a:gd name="connsiteY63" fmla="*/ 6604420 h 6867236"/>
              <a:gd name="connsiteX64" fmla="*/ 10719070 w 12219709"/>
              <a:gd name="connsiteY64" fmla="*/ 6604421 h 6867236"/>
              <a:gd name="connsiteX65" fmla="*/ 11947175 w 12219709"/>
              <a:gd name="connsiteY65" fmla="*/ 5376316 h 6867236"/>
              <a:gd name="connsiteX66" fmla="*/ 11947176 w 12219709"/>
              <a:gd name="connsiteY66" fmla="*/ 5376316 h 6867236"/>
              <a:gd name="connsiteX67" fmla="*/ 11933973 w 12219709"/>
              <a:gd name="connsiteY67" fmla="*/ 5205786 h 6867236"/>
              <a:gd name="connsiteX68" fmla="*/ 12219709 w 12219709"/>
              <a:gd name="connsiteY68" fmla="*/ 5205786 h 6867236"/>
              <a:gd name="connsiteX69" fmla="*/ 12219709 w 12219709"/>
              <a:gd name="connsiteY69" fmla="*/ 6858000 h 6867236"/>
              <a:gd name="connsiteX70" fmla="*/ 0 w 12219709"/>
              <a:gd name="connsiteY70" fmla="*/ 6867236 h 6867236"/>
              <a:gd name="connsiteX71" fmla="*/ 0 w 12219709"/>
              <a:gd name="connsiteY71" fmla="*/ 1204689 h 6867236"/>
              <a:gd name="connsiteX72" fmla="*/ 3547557 w 12219709"/>
              <a:gd name="connsiteY72" fmla="*/ 1195453 h 6867236"/>
              <a:gd name="connsiteX73" fmla="*/ 4765243 w 12219709"/>
              <a:gd name="connsiteY73" fmla="*/ 9236 h 686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2219709" h="6867236">
                <a:moveTo>
                  <a:pt x="4765243" y="9236"/>
                </a:moveTo>
                <a:lnTo>
                  <a:pt x="12219709" y="0"/>
                </a:lnTo>
                <a:lnTo>
                  <a:pt x="12219709" y="284452"/>
                </a:lnTo>
                <a:lnTo>
                  <a:pt x="9641582" y="284452"/>
                </a:lnTo>
                <a:cubicBezTo>
                  <a:pt x="9440381" y="284452"/>
                  <a:pt x="9277276" y="447557"/>
                  <a:pt x="9277276" y="648758"/>
                </a:cubicBezTo>
                <a:cubicBezTo>
                  <a:pt x="9277276" y="848495"/>
                  <a:pt x="9438018" y="1010689"/>
                  <a:pt x="9637202" y="1012622"/>
                </a:cubicBezTo>
                <a:lnTo>
                  <a:pt x="9637202" y="1013064"/>
                </a:lnTo>
                <a:lnTo>
                  <a:pt x="9641582" y="1013064"/>
                </a:lnTo>
                <a:lnTo>
                  <a:pt x="10021746" y="1013064"/>
                </a:lnTo>
                <a:lnTo>
                  <a:pt x="10021746" y="983202"/>
                </a:lnTo>
                <a:lnTo>
                  <a:pt x="9637202" y="983202"/>
                </a:lnTo>
                <a:lnTo>
                  <a:pt x="9637202" y="983355"/>
                </a:lnTo>
                <a:cubicBezTo>
                  <a:pt x="9456308" y="981398"/>
                  <a:pt x="9310395" y="832317"/>
                  <a:pt x="9310395" y="648758"/>
                </a:cubicBezTo>
                <a:cubicBezTo>
                  <a:pt x="9310395" y="463718"/>
                  <a:pt x="9458672" y="313715"/>
                  <a:pt x="9641582" y="313715"/>
                </a:cubicBezTo>
                <a:lnTo>
                  <a:pt x="9641582" y="313365"/>
                </a:lnTo>
                <a:lnTo>
                  <a:pt x="12219709" y="313365"/>
                </a:lnTo>
                <a:lnTo>
                  <a:pt x="12219709" y="5176873"/>
                </a:lnTo>
                <a:lnTo>
                  <a:pt x="11929561" y="5176873"/>
                </a:lnTo>
                <a:cubicBezTo>
                  <a:pt x="11835647" y="4593339"/>
                  <a:pt x="11329342" y="4148211"/>
                  <a:pt x="10719071" y="4148211"/>
                </a:cubicBezTo>
                <a:lnTo>
                  <a:pt x="10267930" y="4148211"/>
                </a:lnTo>
                <a:cubicBezTo>
                  <a:pt x="10268448" y="4146392"/>
                  <a:pt x="10268461" y="4144562"/>
                  <a:pt x="10268461" y="4142730"/>
                </a:cubicBezTo>
                <a:cubicBezTo>
                  <a:pt x="10268461" y="3959196"/>
                  <a:pt x="10132742" y="3807361"/>
                  <a:pt x="9955970" y="3783647"/>
                </a:cubicBezTo>
                <a:lnTo>
                  <a:pt x="9955970" y="3778424"/>
                </a:lnTo>
                <a:lnTo>
                  <a:pt x="9904155" y="3778424"/>
                </a:lnTo>
                <a:lnTo>
                  <a:pt x="9318435" y="3778424"/>
                </a:lnTo>
                <a:lnTo>
                  <a:pt x="9318435" y="3779023"/>
                </a:lnTo>
                <a:cubicBezTo>
                  <a:pt x="9135525" y="3779023"/>
                  <a:pt x="8987248" y="3629019"/>
                  <a:pt x="8987248" y="3443979"/>
                </a:cubicBezTo>
                <a:cubicBezTo>
                  <a:pt x="8987248" y="3258940"/>
                  <a:pt x="9135525" y="3108936"/>
                  <a:pt x="9318435" y="3108936"/>
                </a:cubicBezTo>
                <a:lnTo>
                  <a:pt x="9318435" y="3109535"/>
                </a:lnTo>
                <a:lnTo>
                  <a:pt x="10386054" y="3109535"/>
                </a:lnTo>
                <a:cubicBezTo>
                  <a:pt x="10587255" y="3109535"/>
                  <a:pt x="10750360" y="2946430"/>
                  <a:pt x="10750360" y="2745229"/>
                </a:cubicBezTo>
                <a:cubicBezTo>
                  <a:pt x="10750360" y="2544029"/>
                  <a:pt x="10587255" y="2380923"/>
                  <a:pt x="10386054" y="2380923"/>
                </a:cubicBezTo>
                <a:lnTo>
                  <a:pt x="8918124" y="2380923"/>
                </a:lnTo>
                <a:lnTo>
                  <a:pt x="8918124" y="2381522"/>
                </a:lnTo>
                <a:cubicBezTo>
                  <a:pt x="8735214" y="2381522"/>
                  <a:pt x="8586937" y="2231518"/>
                  <a:pt x="8586937" y="2046478"/>
                </a:cubicBezTo>
                <a:cubicBezTo>
                  <a:pt x="8586937" y="1863426"/>
                  <a:pt x="8732045" y="1714662"/>
                  <a:pt x="8912251" y="1712034"/>
                </a:cubicBezTo>
                <a:lnTo>
                  <a:pt x="10021747" y="1712034"/>
                </a:lnTo>
                <a:lnTo>
                  <a:pt x="10021747" y="1711814"/>
                </a:lnTo>
                <a:cubicBezTo>
                  <a:pt x="10222948" y="1711815"/>
                  <a:pt x="10386053" y="1548709"/>
                  <a:pt x="10386053" y="1347509"/>
                </a:cubicBezTo>
                <a:cubicBezTo>
                  <a:pt x="10386053" y="1146308"/>
                  <a:pt x="10222948" y="983203"/>
                  <a:pt x="10021747" y="983203"/>
                </a:cubicBezTo>
                <a:lnTo>
                  <a:pt x="10021747" y="1012466"/>
                </a:lnTo>
                <a:cubicBezTo>
                  <a:pt x="10204657" y="1012466"/>
                  <a:pt x="10352935" y="1162469"/>
                  <a:pt x="10352935" y="1347509"/>
                </a:cubicBezTo>
                <a:cubicBezTo>
                  <a:pt x="10352935" y="1532548"/>
                  <a:pt x="10204657" y="1682552"/>
                  <a:pt x="10021747" y="1682552"/>
                </a:cubicBezTo>
                <a:lnTo>
                  <a:pt x="10021747" y="1682173"/>
                </a:lnTo>
                <a:lnTo>
                  <a:pt x="8918124" y="1682173"/>
                </a:lnTo>
                <a:lnTo>
                  <a:pt x="8897112" y="1682173"/>
                </a:lnTo>
                <a:lnTo>
                  <a:pt x="8897112" y="1684291"/>
                </a:lnTo>
                <a:cubicBezTo>
                  <a:pt x="8705644" y="1693701"/>
                  <a:pt x="8553818" y="1852359"/>
                  <a:pt x="8553818" y="2046478"/>
                </a:cubicBezTo>
                <a:cubicBezTo>
                  <a:pt x="8553818" y="2247679"/>
                  <a:pt x="8716923" y="2410784"/>
                  <a:pt x="8918124" y="2410784"/>
                </a:cubicBezTo>
                <a:lnTo>
                  <a:pt x="10386054" y="2410784"/>
                </a:lnTo>
                <a:lnTo>
                  <a:pt x="10386054" y="2410186"/>
                </a:lnTo>
                <a:cubicBezTo>
                  <a:pt x="10568964" y="2410186"/>
                  <a:pt x="10717241" y="2560190"/>
                  <a:pt x="10717241" y="2745229"/>
                </a:cubicBezTo>
                <a:cubicBezTo>
                  <a:pt x="10717241" y="2930269"/>
                  <a:pt x="10568964" y="3080273"/>
                  <a:pt x="10386054" y="3080273"/>
                </a:cubicBezTo>
                <a:lnTo>
                  <a:pt x="10386054" y="3080622"/>
                </a:lnTo>
                <a:lnTo>
                  <a:pt x="9318435" y="3080622"/>
                </a:lnTo>
                <a:lnTo>
                  <a:pt x="9318435" y="3079674"/>
                </a:lnTo>
                <a:cubicBezTo>
                  <a:pt x="9117234" y="3079674"/>
                  <a:pt x="8954129" y="3242779"/>
                  <a:pt x="8954129" y="3443979"/>
                </a:cubicBezTo>
                <a:cubicBezTo>
                  <a:pt x="8954129" y="3645180"/>
                  <a:pt x="9117234" y="3808285"/>
                  <a:pt x="9318435" y="3808285"/>
                </a:cubicBezTo>
                <a:lnTo>
                  <a:pt x="9910028" y="3808285"/>
                </a:lnTo>
                <a:cubicBezTo>
                  <a:pt x="10090234" y="3810913"/>
                  <a:pt x="10235343" y="3959678"/>
                  <a:pt x="10235343" y="4142730"/>
                </a:cubicBezTo>
                <a:cubicBezTo>
                  <a:pt x="10235163" y="4144557"/>
                  <a:pt x="10234982" y="4146384"/>
                  <a:pt x="10234802" y="4148211"/>
                </a:cubicBezTo>
                <a:lnTo>
                  <a:pt x="5902472" y="4148211"/>
                </a:lnTo>
                <a:cubicBezTo>
                  <a:pt x="5224208" y="4148211"/>
                  <a:pt x="4674367" y="4698052"/>
                  <a:pt x="4674367" y="5376316"/>
                </a:cubicBezTo>
                <a:cubicBezTo>
                  <a:pt x="4674367" y="6054579"/>
                  <a:pt x="5224208" y="6604420"/>
                  <a:pt x="5902472" y="6604420"/>
                </a:cubicBezTo>
                <a:lnTo>
                  <a:pt x="10719070" y="6604421"/>
                </a:lnTo>
                <a:cubicBezTo>
                  <a:pt x="11397334" y="6604421"/>
                  <a:pt x="11947175" y="6054580"/>
                  <a:pt x="11947175" y="5376316"/>
                </a:cubicBezTo>
                <a:lnTo>
                  <a:pt x="11947176" y="5376316"/>
                </a:lnTo>
                <a:cubicBezTo>
                  <a:pt x="11947176" y="5318382"/>
                  <a:pt x="11943164" y="5261385"/>
                  <a:pt x="11933973" y="5205786"/>
                </a:cubicBezTo>
                <a:lnTo>
                  <a:pt x="12219709" y="5205786"/>
                </a:lnTo>
                <a:lnTo>
                  <a:pt x="12219709" y="6858000"/>
                </a:lnTo>
                <a:lnTo>
                  <a:pt x="0" y="6867236"/>
                </a:lnTo>
                <a:lnTo>
                  <a:pt x="0" y="1204689"/>
                </a:lnTo>
                <a:lnTo>
                  <a:pt x="3547557" y="1195453"/>
                </a:lnTo>
                <a:cubicBezTo>
                  <a:pt x="4217993" y="1195453"/>
                  <a:pt x="4753716" y="676704"/>
                  <a:pt x="4765243" y="9236"/>
                </a:cubicBez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468000" tIns="1260000" rIns="28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AU" dirty="0" smtClean="0"/>
              <a:t>Click the icon in the centre if you want to replace the placeholder image.</a:t>
            </a:r>
            <a:br>
              <a:rPr lang="en-AU" dirty="0" smtClean="0"/>
            </a:br>
            <a:r>
              <a:rPr lang="en-AU" dirty="0" smtClean="0"/>
              <a:t>(This text is invisible in presentation mode.) 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231904" y="4365104"/>
            <a:ext cx="6120680" cy="1080120"/>
          </a:xfrm>
        </p:spPr>
        <p:txBody>
          <a:bodyPr anchor="b" anchorCtr="0">
            <a:normAutofit/>
          </a:bodyPr>
          <a:lstStyle>
            <a:lvl1pPr algn="l">
              <a:defRPr sz="3600" baseline="0"/>
            </a:lvl1pPr>
          </a:lstStyle>
          <a:p>
            <a:r>
              <a:rPr lang="en-US" dirty="0" smtClean="0"/>
              <a:t>Insert presentation title here</a:t>
            </a:r>
            <a:endParaRPr lang="en-AU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31904" y="5517232"/>
            <a:ext cx="6120680" cy="864096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presenter, date, and other information here</a:t>
            </a:r>
            <a:endParaRPr lang="en-AU" dirty="0"/>
          </a:p>
        </p:txBody>
      </p:sp>
      <p:pic>
        <p:nvPicPr>
          <p:cNvPr id="7" name="Picture 6" descr="J:\Working Documents and Drafts\Communications\Production\Common Links\Logo\Cobrand\MDBA_AG_crest_RGB_inline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808312" cy="85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1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/chapter title -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8472"/>
            <a:ext cx="12219709" cy="6885708"/>
          </a:xfrm>
          <a:custGeom>
            <a:avLst/>
            <a:gdLst>
              <a:gd name="connsiteX0" fmla="*/ 989163 w 12219709"/>
              <a:gd name="connsiteY0" fmla="*/ 4612396 h 6876472"/>
              <a:gd name="connsiteX1" fmla="*/ 624857 w 12219709"/>
              <a:gd name="connsiteY1" fmla="*/ 4976702 h 6876472"/>
              <a:gd name="connsiteX2" fmla="*/ 989163 w 12219709"/>
              <a:gd name="connsiteY2" fmla="*/ 5341008 h 6876472"/>
              <a:gd name="connsiteX3" fmla="*/ 989163 w 12219709"/>
              <a:gd name="connsiteY3" fmla="*/ 5311745 h 6876472"/>
              <a:gd name="connsiteX4" fmla="*/ 657975 w 12219709"/>
              <a:gd name="connsiteY4" fmla="*/ 4976702 h 6876472"/>
              <a:gd name="connsiteX5" fmla="*/ 989163 w 12219709"/>
              <a:gd name="connsiteY5" fmla="*/ 4641659 h 6876472"/>
              <a:gd name="connsiteX6" fmla="*/ 989163 w 12219709"/>
              <a:gd name="connsiteY6" fmla="*/ 4612396 h 6876472"/>
              <a:gd name="connsiteX7" fmla="*/ 7235480 w 12219709"/>
              <a:gd name="connsiteY7" fmla="*/ 18472 h 6876472"/>
              <a:gd name="connsiteX8" fmla="*/ 12219709 w 12219709"/>
              <a:gd name="connsiteY8" fmla="*/ 0 h 6876472"/>
              <a:gd name="connsiteX9" fmla="*/ 9144000 w 12219709"/>
              <a:gd name="connsiteY9" fmla="*/ 6876472 h 6876472"/>
              <a:gd name="connsiteX10" fmla="*/ 0 w 12219709"/>
              <a:gd name="connsiteY10" fmla="*/ 6876472 h 6876472"/>
              <a:gd name="connsiteX11" fmla="*/ 0 w 12219709"/>
              <a:gd name="connsiteY11" fmla="*/ 6039759 h 6876472"/>
              <a:gd name="connsiteX12" fmla="*/ 1369328 w 12219709"/>
              <a:gd name="connsiteY12" fmla="*/ 6039759 h 6876472"/>
              <a:gd name="connsiteX13" fmla="*/ 1733634 w 12219709"/>
              <a:gd name="connsiteY13" fmla="*/ 5675453 h 6876472"/>
              <a:gd name="connsiteX14" fmla="*/ 1373708 w 12219709"/>
              <a:gd name="connsiteY14" fmla="*/ 5311589 h 6876472"/>
              <a:gd name="connsiteX15" fmla="*/ 1373708 w 12219709"/>
              <a:gd name="connsiteY15" fmla="*/ 5311147 h 6876472"/>
              <a:gd name="connsiteX16" fmla="*/ 1369328 w 12219709"/>
              <a:gd name="connsiteY16" fmla="*/ 5311147 h 6876472"/>
              <a:gd name="connsiteX17" fmla="*/ 989164 w 12219709"/>
              <a:gd name="connsiteY17" fmla="*/ 5311147 h 6876472"/>
              <a:gd name="connsiteX18" fmla="*/ 989164 w 12219709"/>
              <a:gd name="connsiteY18" fmla="*/ 5341009 h 6876472"/>
              <a:gd name="connsiteX19" fmla="*/ 1373708 w 12219709"/>
              <a:gd name="connsiteY19" fmla="*/ 5341009 h 6876472"/>
              <a:gd name="connsiteX20" fmla="*/ 1373708 w 12219709"/>
              <a:gd name="connsiteY20" fmla="*/ 5340856 h 6876472"/>
              <a:gd name="connsiteX21" fmla="*/ 1700515 w 12219709"/>
              <a:gd name="connsiteY21" fmla="*/ 5675453 h 6876472"/>
              <a:gd name="connsiteX22" fmla="*/ 1369328 w 12219709"/>
              <a:gd name="connsiteY22" fmla="*/ 6010496 h 6876472"/>
              <a:gd name="connsiteX23" fmla="*/ 1369328 w 12219709"/>
              <a:gd name="connsiteY23" fmla="*/ 6010846 h 6876472"/>
              <a:gd name="connsiteX24" fmla="*/ 0 w 12219709"/>
              <a:gd name="connsiteY24" fmla="*/ 6010846 h 6876472"/>
              <a:gd name="connsiteX25" fmla="*/ 0 w 12219709"/>
              <a:gd name="connsiteY25" fmla="*/ 1475336 h 6876472"/>
              <a:gd name="connsiteX26" fmla="*/ 71500 w 12219709"/>
              <a:gd name="connsiteY26" fmla="*/ 1478465 h 6876472"/>
              <a:gd name="connsiteX27" fmla="*/ 2882272 w 12219709"/>
              <a:gd name="connsiteY27" fmla="*/ 1478465 h 6876472"/>
              <a:gd name="connsiteX28" fmla="*/ 2882697 w 12219709"/>
              <a:gd name="connsiteY28" fmla="*/ 1482731 h 6876472"/>
              <a:gd name="connsiteX29" fmla="*/ 2551510 w 12219709"/>
              <a:gd name="connsiteY29" fmla="*/ 1817774 h 6876472"/>
              <a:gd name="connsiteX30" fmla="*/ 2551510 w 12219709"/>
              <a:gd name="connsiteY30" fmla="*/ 1817175 h 6876472"/>
              <a:gd name="connsiteX31" fmla="*/ 1106755 w 12219709"/>
              <a:gd name="connsiteY31" fmla="*/ 1817175 h 6876472"/>
              <a:gd name="connsiteX32" fmla="*/ 1106754 w 12219709"/>
              <a:gd name="connsiteY32" fmla="*/ 1817175 h 6876472"/>
              <a:gd name="connsiteX33" fmla="*/ 1083580 w 12219709"/>
              <a:gd name="connsiteY33" fmla="*/ 1817175 h 6876472"/>
              <a:gd name="connsiteX34" fmla="*/ 1083580 w 12219709"/>
              <a:gd name="connsiteY34" fmla="*/ 1819511 h 6876472"/>
              <a:gd name="connsiteX35" fmla="*/ 742449 w 12219709"/>
              <a:gd name="connsiteY35" fmla="*/ 2181481 h 6876472"/>
              <a:gd name="connsiteX36" fmla="*/ 1054940 w 12219709"/>
              <a:gd name="connsiteY36" fmla="*/ 2540564 h 6876472"/>
              <a:gd name="connsiteX37" fmla="*/ 1054940 w 12219709"/>
              <a:gd name="connsiteY37" fmla="*/ 2545787 h 6876472"/>
              <a:gd name="connsiteX38" fmla="*/ 1106755 w 12219709"/>
              <a:gd name="connsiteY38" fmla="*/ 2545787 h 6876472"/>
              <a:gd name="connsiteX39" fmla="*/ 1692475 w 12219709"/>
              <a:gd name="connsiteY39" fmla="*/ 2545787 h 6876472"/>
              <a:gd name="connsiteX40" fmla="*/ 1692475 w 12219709"/>
              <a:gd name="connsiteY40" fmla="*/ 2545188 h 6876472"/>
              <a:gd name="connsiteX41" fmla="*/ 2023662 w 12219709"/>
              <a:gd name="connsiteY41" fmla="*/ 2880232 h 6876472"/>
              <a:gd name="connsiteX42" fmla="*/ 1692475 w 12219709"/>
              <a:gd name="connsiteY42" fmla="*/ 3215275 h 6876472"/>
              <a:gd name="connsiteX43" fmla="*/ 1692475 w 12219709"/>
              <a:gd name="connsiteY43" fmla="*/ 3214676 h 6876472"/>
              <a:gd name="connsiteX44" fmla="*/ 624856 w 12219709"/>
              <a:gd name="connsiteY44" fmla="*/ 3214676 h 6876472"/>
              <a:gd name="connsiteX45" fmla="*/ 260550 w 12219709"/>
              <a:gd name="connsiteY45" fmla="*/ 3578982 h 6876472"/>
              <a:gd name="connsiteX46" fmla="*/ 624856 w 12219709"/>
              <a:gd name="connsiteY46" fmla="*/ 3943288 h 6876472"/>
              <a:gd name="connsiteX47" fmla="*/ 2092787 w 12219709"/>
              <a:gd name="connsiteY47" fmla="*/ 3943288 h 6876472"/>
              <a:gd name="connsiteX48" fmla="*/ 2092787 w 12219709"/>
              <a:gd name="connsiteY48" fmla="*/ 3942689 h 6876472"/>
              <a:gd name="connsiteX49" fmla="*/ 2423973 w 12219709"/>
              <a:gd name="connsiteY49" fmla="*/ 4277733 h 6876472"/>
              <a:gd name="connsiteX50" fmla="*/ 2098659 w 12219709"/>
              <a:gd name="connsiteY50" fmla="*/ 4612177 h 6876472"/>
              <a:gd name="connsiteX51" fmla="*/ 989164 w 12219709"/>
              <a:gd name="connsiteY51" fmla="*/ 4612177 h 6876472"/>
              <a:gd name="connsiteX52" fmla="*/ 989164 w 12219709"/>
              <a:gd name="connsiteY52" fmla="*/ 4642038 h 6876472"/>
              <a:gd name="connsiteX53" fmla="*/ 2092787 w 12219709"/>
              <a:gd name="connsiteY53" fmla="*/ 4642038 h 6876472"/>
              <a:gd name="connsiteX54" fmla="*/ 2113798 w 12219709"/>
              <a:gd name="connsiteY54" fmla="*/ 4642038 h 6876472"/>
              <a:gd name="connsiteX55" fmla="*/ 2113798 w 12219709"/>
              <a:gd name="connsiteY55" fmla="*/ 4639920 h 6876472"/>
              <a:gd name="connsiteX56" fmla="*/ 2457092 w 12219709"/>
              <a:gd name="connsiteY56" fmla="*/ 4277733 h 6876472"/>
              <a:gd name="connsiteX57" fmla="*/ 2092787 w 12219709"/>
              <a:gd name="connsiteY57" fmla="*/ 3913427 h 6876472"/>
              <a:gd name="connsiteX58" fmla="*/ 624856 w 12219709"/>
              <a:gd name="connsiteY58" fmla="*/ 3913427 h 6876472"/>
              <a:gd name="connsiteX59" fmla="*/ 624856 w 12219709"/>
              <a:gd name="connsiteY59" fmla="*/ 3914025 h 6876472"/>
              <a:gd name="connsiteX60" fmla="*/ 293669 w 12219709"/>
              <a:gd name="connsiteY60" fmla="*/ 3578982 h 6876472"/>
              <a:gd name="connsiteX61" fmla="*/ 624856 w 12219709"/>
              <a:gd name="connsiteY61" fmla="*/ 3243938 h 6876472"/>
              <a:gd name="connsiteX62" fmla="*/ 624856 w 12219709"/>
              <a:gd name="connsiteY62" fmla="*/ 3243589 h 6876472"/>
              <a:gd name="connsiteX63" fmla="*/ 1692475 w 12219709"/>
              <a:gd name="connsiteY63" fmla="*/ 3243589 h 6876472"/>
              <a:gd name="connsiteX64" fmla="*/ 1692475 w 12219709"/>
              <a:gd name="connsiteY64" fmla="*/ 3244537 h 6876472"/>
              <a:gd name="connsiteX65" fmla="*/ 2056781 w 12219709"/>
              <a:gd name="connsiteY65" fmla="*/ 2880232 h 6876472"/>
              <a:gd name="connsiteX66" fmla="*/ 1692475 w 12219709"/>
              <a:gd name="connsiteY66" fmla="*/ 2515926 h 6876472"/>
              <a:gd name="connsiteX67" fmla="*/ 1100882 w 12219709"/>
              <a:gd name="connsiteY67" fmla="*/ 2515926 h 6876472"/>
              <a:gd name="connsiteX68" fmla="*/ 775567 w 12219709"/>
              <a:gd name="connsiteY68" fmla="*/ 2181481 h 6876472"/>
              <a:gd name="connsiteX69" fmla="*/ 1100882 w 12219709"/>
              <a:gd name="connsiteY69" fmla="*/ 1847037 h 6876472"/>
              <a:gd name="connsiteX70" fmla="*/ 2551510 w 12219709"/>
              <a:gd name="connsiteY70" fmla="*/ 1847037 h 6876472"/>
              <a:gd name="connsiteX71" fmla="*/ 2915816 w 12219709"/>
              <a:gd name="connsiteY71" fmla="*/ 1482731 h 6876472"/>
              <a:gd name="connsiteX72" fmla="*/ 2915386 w 12219709"/>
              <a:gd name="connsiteY72" fmla="*/ 1478465 h 6876472"/>
              <a:gd name="connsiteX73" fmla="*/ 5760132 w 12219709"/>
              <a:gd name="connsiteY73" fmla="*/ 1478465 h 6876472"/>
              <a:gd name="connsiteX74" fmla="*/ 7235480 w 12219709"/>
              <a:gd name="connsiteY74" fmla="*/ 18472 h 6876472"/>
              <a:gd name="connsiteX0" fmla="*/ 989163 w 12219709"/>
              <a:gd name="connsiteY0" fmla="*/ 4612396 h 6885708"/>
              <a:gd name="connsiteX1" fmla="*/ 624857 w 12219709"/>
              <a:gd name="connsiteY1" fmla="*/ 4976702 h 6885708"/>
              <a:gd name="connsiteX2" fmla="*/ 989163 w 12219709"/>
              <a:gd name="connsiteY2" fmla="*/ 5341008 h 6885708"/>
              <a:gd name="connsiteX3" fmla="*/ 989163 w 12219709"/>
              <a:gd name="connsiteY3" fmla="*/ 5311745 h 6885708"/>
              <a:gd name="connsiteX4" fmla="*/ 657975 w 12219709"/>
              <a:gd name="connsiteY4" fmla="*/ 4976702 h 6885708"/>
              <a:gd name="connsiteX5" fmla="*/ 989163 w 12219709"/>
              <a:gd name="connsiteY5" fmla="*/ 4641659 h 6885708"/>
              <a:gd name="connsiteX6" fmla="*/ 989163 w 12219709"/>
              <a:gd name="connsiteY6" fmla="*/ 4612396 h 6885708"/>
              <a:gd name="connsiteX7" fmla="*/ 7235480 w 12219709"/>
              <a:gd name="connsiteY7" fmla="*/ 18472 h 6885708"/>
              <a:gd name="connsiteX8" fmla="*/ 12219709 w 12219709"/>
              <a:gd name="connsiteY8" fmla="*/ 0 h 6885708"/>
              <a:gd name="connsiteX9" fmla="*/ 12201236 w 12219709"/>
              <a:gd name="connsiteY9" fmla="*/ 6885708 h 6885708"/>
              <a:gd name="connsiteX10" fmla="*/ 0 w 12219709"/>
              <a:gd name="connsiteY10" fmla="*/ 6876472 h 6885708"/>
              <a:gd name="connsiteX11" fmla="*/ 0 w 12219709"/>
              <a:gd name="connsiteY11" fmla="*/ 6039759 h 6885708"/>
              <a:gd name="connsiteX12" fmla="*/ 1369328 w 12219709"/>
              <a:gd name="connsiteY12" fmla="*/ 6039759 h 6885708"/>
              <a:gd name="connsiteX13" fmla="*/ 1733634 w 12219709"/>
              <a:gd name="connsiteY13" fmla="*/ 5675453 h 6885708"/>
              <a:gd name="connsiteX14" fmla="*/ 1373708 w 12219709"/>
              <a:gd name="connsiteY14" fmla="*/ 5311589 h 6885708"/>
              <a:gd name="connsiteX15" fmla="*/ 1373708 w 12219709"/>
              <a:gd name="connsiteY15" fmla="*/ 5311147 h 6885708"/>
              <a:gd name="connsiteX16" fmla="*/ 1369328 w 12219709"/>
              <a:gd name="connsiteY16" fmla="*/ 5311147 h 6885708"/>
              <a:gd name="connsiteX17" fmla="*/ 989164 w 12219709"/>
              <a:gd name="connsiteY17" fmla="*/ 5311147 h 6885708"/>
              <a:gd name="connsiteX18" fmla="*/ 989164 w 12219709"/>
              <a:gd name="connsiteY18" fmla="*/ 5341009 h 6885708"/>
              <a:gd name="connsiteX19" fmla="*/ 1373708 w 12219709"/>
              <a:gd name="connsiteY19" fmla="*/ 5341009 h 6885708"/>
              <a:gd name="connsiteX20" fmla="*/ 1373708 w 12219709"/>
              <a:gd name="connsiteY20" fmla="*/ 5340856 h 6885708"/>
              <a:gd name="connsiteX21" fmla="*/ 1700515 w 12219709"/>
              <a:gd name="connsiteY21" fmla="*/ 5675453 h 6885708"/>
              <a:gd name="connsiteX22" fmla="*/ 1369328 w 12219709"/>
              <a:gd name="connsiteY22" fmla="*/ 6010496 h 6885708"/>
              <a:gd name="connsiteX23" fmla="*/ 1369328 w 12219709"/>
              <a:gd name="connsiteY23" fmla="*/ 6010846 h 6885708"/>
              <a:gd name="connsiteX24" fmla="*/ 0 w 12219709"/>
              <a:gd name="connsiteY24" fmla="*/ 6010846 h 6885708"/>
              <a:gd name="connsiteX25" fmla="*/ 0 w 12219709"/>
              <a:gd name="connsiteY25" fmla="*/ 1475336 h 6885708"/>
              <a:gd name="connsiteX26" fmla="*/ 71500 w 12219709"/>
              <a:gd name="connsiteY26" fmla="*/ 1478465 h 6885708"/>
              <a:gd name="connsiteX27" fmla="*/ 2882272 w 12219709"/>
              <a:gd name="connsiteY27" fmla="*/ 1478465 h 6885708"/>
              <a:gd name="connsiteX28" fmla="*/ 2882697 w 12219709"/>
              <a:gd name="connsiteY28" fmla="*/ 1482731 h 6885708"/>
              <a:gd name="connsiteX29" fmla="*/ 2551510 w 12219709"/>
              <a:gd name="connsiteY29" fmla="*/ 1817774 h 6885708"/>
              <a:gd name="connsiteX30" fmla="*/ 2551510 w 12219709"/>
              <a:gd name="connsiteY30" fmla="*/ 1817175 h 6885708"/>
              <a:gd name="connsiteX31" fmla="*/ 1106755 w 12219709"/>
              <a:gd name="connsiteY31" fmla="*/ 1817175 h 6885708"/>
              <a:gd name="connsiteX32" fmla="*/ 1106754 w 12219709"/>
              <a:gd name="connsiteY32" fmla="*/ 1817175 h 6885708"/>
              <a:gd name="connsiteX33" fmla="*/ 1083580 w 12219709"/>
              <a:gd name="connsiteY33" fmla="*/ 1817175 h 6885708"/>
              <a:gd name="connsiteX34" fmla="*/ 1083580 w 12219709"/>
              <a:gd name="connsiteY34" fmla="*/ 1819511 h 6885708"/>
              <a:gd name="connsiteX35" fmla="*/ 742449 w 12219709"/>
              <a:gd name="connsiteY35" fmla="*/ 2181481 h 6885708"/>
              <a:gd name="connsiteX36" fmla="*/ 1054940 w 12219709"/>
              <a:gd name="connsiteY36" fmla="*/ 2540564 h 6885708"/>
              <a:gd name="connsiteX37" fmla="*/ 1054940 w 12219709"/>
              <a:gd name="connsiteY37" fmla="*/ 2545787 h 6885708"/>
              <a:gd name="connsiteX38" fmla="*/ 1106755 w 12219709"/>
              <a:gd name="connsiteY38" fmla="*/ 2545787 h 6885708"/>
              <a:gd name="connsiteX39" fmla="*/ 1692475 w 12219709"/>
              <a:gd name="connsiteY39" fmla="*/ 2545787 h 6885708"/>
              <a:gd name="connsiteX40" fmla="*/ 1692475 w 12219709"/>
              <a:gd name="connsiteY40" fmla="*/ 2545188 h 6885708"/>
              <a:gd name="connsiteX41" fmla="*/ 2023662 w 12219709"/>
              <a:gd name="connsiteY41" fmla="*/ 2880232 h 6885708"/>
              <a:gd name="connsiteX42" fmla="*/ 1692475 w 12219709"/>
              <a:gd name="connsiteY42" fmla="*/ 3215275 h 6885708"/>
              <a:gd name="connsiteX43" fmla="*/ 1692475 w 12219709"/>
              <a:gd name="connsiteY43" fmla="*/ 3214676 h 6885708"/>
              <a:gd name="connsiteX44" fmla="*/ 624856 w 12219709"/>
              <a:gd name="connsiteY44" fmla="*/ 3214676 h 6885708"/>
              <a:gd name="connsiteX45" fmla="*/ 260550 w 12219709"/>
              <a:gd name="connsiteY45" fmla="*/ 3578982 h 6885708"/>
              <a:gd name="connsiteX46" fmla="*/ 624856 w 12219709"/>
              <a:gd name="connsiteY46" fmla="*/ 3943288 h 6885708"/>
              <a:gd name="connsiteX47" fmla="*/ 2092787 w 12219709"/>
              <a:gd name="connsiteY47" fmla="*/ 3943288 h 6885708"/>
              <a:gd name="connsiteX48" fmla="*/ 2092787 w 12219709"/>
              <a:gd name="connsiteY48" fmla="*/ 3942689 h 6885708"/>
              <a:gd name="connsiteX49" fmla="*/ 2423973 w 12219709"/>
              <a:gd name="connsiteY49" fmla="*/ 4277733 h 6885708"/>
              <a:gd name="connsiteX50" fmla="*/ 2098659 w 12219709"/>
              <a:gd name="connsiteY50" fmla="*/ 4612177 h 6885708"/>
              <a:gd name="connsiteX51" fmla="*/ 989164 w 12219709"/>
              <a:gd name="connsiteY51" fmla="*/ 4612177 h 6885708"/>
              <a:gd name="connsiteX52" fmla="*/ 989164 w 12219709"/>
              <a:gd name="connsiteY52" fmla="*/ 4642038 h 6885708"/>
              <a:gd name="connsiteX53" fmla="*/ 2092787 w 12219709"/>
              <a:gd name="connsiteY53" fmla="*/ 4642038 h 6885708"/>
              <a:gd name="connsiteX54" fmla="*/ 2113798 w 12219709"/>
              <a:gd name="connsiteY54" fmla="*/ 4642038 h 6885708"/>
              <a:gd name="connsiteX55" fmla="*/ 2113798 w 12219709"/>
              <a:gd name="connsiteY55" fmla="*/ 4639920 h 6885708"/>
              <a:gd name="connsiteX56" fmla="*/ 2457092 w 12219709"/>
              <a:gd name="connsiteY56" fmla="*/ 4277733 h 6885708"/>
              <a:gd name="connsiteX57" fmla="*/ 2092787 w 12219709"/>
              <a:gd name="connsiteY57" fmla="*/ 3913427 h 6885708"/>
              <a:gd name="connsiteX58" fmla="*/ 624856 w 12219709"/>
              <a:gd name="connsiteY58" fmla="*/ 3913427 h 6885708"/>
              <a:gd name="connsiteX59" fmla="*/ 624856 w 12219709"/>
              <a:gd name="connsiteY59" fmla="*/ 3914025 h 6885708"/>
              <a:gd name="connsiteX60" fmla="*/ 293669 w 12219709"/>
              <a:gd name="connsiteY60" fmla="*/ 3578982 h 6885708"/>
              <a:gd name="connsiteX61" fmla="*/ 624856 w 12219709"/>
              <a:gd name="connsiteY61" fmla="*/ 3243938 h 6885708"/>
              <a:gd name="connsiteX62" fmla="*/ 624856 w 12219709"/>
              <a:gd name="connsiteY62" fmla="*/ 3243589 h 6885708"/>
              <a:gd name="connsiteX63" fmla="*/ 1692475 w 12219709"/>
              <a:gd name="connsiteY63" fmla="*/ 3243589 h 6885708"/>
              <a:gd name="connsiteX64" fmla="*/ 1692475 w 12219709"/>
              <a:gd name="connsiteY64" fmla="*/ 3244537 h 6885708"/>
              <a:gd name="connsiteX65" fmla="*/ 2056781 w 12219709"/>
              <a:gd name="connsiteY65" fmla="*/ 2880232 h 6885708"/>
              <a:gd name="connsiteX66" fmla="*/ 1692475 w 12219709"/>
              <a:gd name="connsiteY66" fmla="*/ 2515926 h 6885708"/>
              <a:gd name="connsiteX67" fmla="*/ 1100882 w 12219709"/>
              <a:gd name="connsiteY67" fmla="*/ 2515926 h 6885708"/>
              <a:gd name="connsiteX68" fmla="*/ 775567 w 12219709"/>
              <a:gd name="connsiteY68" fmla="*/ 2181481 h 6885708"/>
              <a:gd name="connsiteX69" fmla="*/ 1100882 w 12219709"/>
              <a:gd name="connsiteY69" fmla="*/ 1847037 h 6885708"/>
              <a:gd name="connsiteX70" fmla="*/ 2551510 w 12219709"/>
              <a:gd name="connsiteY70" fmla="*/ 1847037 h 6885708"/>
              <a:gd name="connsiteX71" fmla="*/ 2915816 w 12219709"/>
              <a:gd name="connsiteY71" fmla="*/ 1482731 h 6885708"/>
              <a:gd name="connsiteX72" fmla="*/ 2915386 w 12219709"/>
              <a:gd name="connsiteY72" fmla="*/ 1478465 h 6885708"/>
              <a:gd name="connsiteX73" fmla="*/ 5760132 w 12219709"/>
              <a:gd name="connsiteY73" fmla="*/ 1478465 h 6885708"/>
              <a:gd name="connsiteX74" fmla="*/ 7235480 w 12219709"/>
              <a:gd name="connsiteY74" fmla="*/ 18472 h 688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219709" h="6885708">
                <a:moveTo>
                  <a:pt x="989163" y="4612396"/>
                </a:moveTo>
                <a:cubicBezTo>
                  <a:pt x="787962" y="4612396"/>
                  <a:pt x="624857" y="4775502"/>
                  <a:pt x="624857" y="4976702"/>
                </a:cubicBezTo>
                <a:cubicBezTo>
                  <a:pt x="624857" y="5177903"/>
                  <a:pt x="787962" y="5341008"/>
                  <a:pt x="989163" y="5341008"/>
                </a:cubicBezTo>
                <a:lnTo>
                  <a:pt x="989163" y="5311745"/>
                </a:lnTo>
                <a:cubicBezTo>
                  <a:pt x="806253" y="5311745"/>
                  <a:pt x="657975" y="5161742"/>
                  <a:pt x="657975" y="4976702"/>
                </a:cubicBezTo>
                <a:cubicBezTo>
                  <a:pt x="657975" y="4791663"/>
                  <a:pt x="806253" y="4641659"/>
                  <a:pt x="989163" y="4641659"/>
                </a:cubicBezTo>
                <a:lnTo>
                  <a:pt x="989163" y="4612396"/>
                </a:lnTo>
                <a:close/>
                <a:moveTo>
                  <a:pt x="7235480" y="18472"/>
                </a:moveTo>
                <a:lnTo>
                  <a:pt x="12219709" y="0"/>
                </a:lnTo>
                <a:cubicBezTo>
                  <a:pt x="12213551" y="2295236"/>
                  <a:pt x="12207394" y="4590472"/>
                  <a:pt x="12201236" y="6885708"/>
                </a:cubicBezTo>
                <a:lnTo>
                  <a:pt x="0" y="6876472"/>
                </a:lnTo>
                <a:lnTo>
                  <a:pt x="0" y="6039759"/>
                </a:lnTo>
                <a:lnTo>
                  <a:pt x="1369328" y="6039759"/>
                </a:lnTo>
                <a:cubicBezTo>
                  <a:pt x="1570529" y="6039759"/>
                  <a:pt x="1733634" y="5876654"/>
                  <a:pt x="1733634" y="5675453"/>
                </a:cubicBezTo>
                <a:cubicBezTo>
                  <a:pt x="1733634" y="5475716"/>
                  <a:pt x="1572893" y="5313522"/>
                  <a:pt x="1373708" y="5311589"/>
                </a:cubicBezTo>
                <a:lnTo>
                  <a:pt x="1373708" y="5311147"/>
                </a:lnTo>
                <a:lnTo>
                  <a:pt x="1369328" y="5311147"/>
                </a:lnTo>
                <a:lnTo>
                  <a:pt x="989164" y="5311147"/>
                </a:lnTo>
                <a:lnTo>
                  <a:pt x="989164" y="5341009"/>
                </a:lnTo>
                <a:lnTo>
                  <a:pt x="1373708" y="5341009"/>
                </a:lnTo>
                <a:lnTo>
                  <a:pt x="1373708" y="5340856"/>
                </a:lnTo>
                <a:cubicBezTo>
                  <a:pt x="1554602" y="5342813"/>
                  <a:pt x="1700515" y="5491894"/>
                  <a:pt x="1700515" y="5675453"/>
                </a:cubicBezTo>
                <a:cubicBezTo>
                  <a:pt x="1700515" y="5860493"/>
                  <a:pt x="1552238" y="6010496"/>
                  <a:pt x="1369328" y="6010496"/>
                </a:cubicBezTo>
                <a:lnTo>
                  <a:pt x="1369328" y="6010846"/>
                </a:lnTo>
                <a:lnTo>
                  <a:pt x="0" y="6010846"/>
                </a:lnTo>
                <a:lnTo>
                  <a:pt x="0" y="1475336"/>
                </a:lnTo>
                <a:lnTo>
                  <a:pt x="71500" y="1478465"/>
                </a:lnTo>
                <a:lnTo>
                  <a:pt x="2882272" y="1478465"/>
                </a:lnTo>
                <a:cubicBezTo>
                  <a:pt x="2882688" y="1479882"/>
                  <a:pt x="2882697" y="1481305"/>
                  <a:pt x="2882697" y="1482731"/>
                </a:cubicBezTo>
                <a:cubicBezTo>
                  <a:pt x="2882697" y="1667770"/>
                  <a:pt x="2734420" y="1817774"/>
                  <a:pt x="2551510" y="1817774"/>
                </a:cubicBezTo>
                <a:lnTo>
                  <a:pt x="2551510" y="1817175"/>
                </a:lnTo>
                <a:lnTo>
                  <a:pt x="1106755" y="1817175"/>
                </a:lnTo>
                <a:lnTo>
                  <a:pt x="1106754" y="1817175"/>
                </a:lnTo>
                <a:lnTo>
                  <a:pt x="1083580" y="1817175"/>
                </a:lnTo>
                <a:lnTo>
                  <a:pt x="1083580" y="1819511"/>
                </a:lnTo>
                <a:cubicBezTo>
                  <a:pt x="893124" y="1829909"/>
                  <a:pt x="742449" y="1988099"/>
                  <a:pt x="742449" y="2181481"/>
                </a:cubicBezTo>
                <a:cubicBezTo>
                  <a:pt x="742449" y="2365015"/>
                  <a:pt x="878168" y="2516850"/>
                  <a:pt x="1054940" y="2540564"/>
                </a:cubicBezTo>
                <a:lnTo>
                  <a:pt x="1054940" y="2545787"/>
                </a:lnTo>
                <a:lnTo>
                  <a:pt x="1106755" y="2545787"/>
                </a:lnTo>
                <a:lnTo>
                  <a:pt x="1692475" y="2545787"/>
                </a:lnTo>
                <a:lnTo>
                  <a:pt x="1692475" y="2545188"/>
                </a:lnTo>
                <a:cubicBezTo>
                  <a:pt x="1875385" y="2545188"/>
                  <a:pt x="2023662" y="2695192"/>
                  <a:pt x="2023662" y="2880232"/>
                </a:cubicBezTo>
                <a:cubicBezTo>
                  <a:pt x="2023662" y="3065271"/>
                  <a:pt x="1875385" y="3215275"/>
                  <a:pt x="1692475" y="3215275"/>
                </a:cubicBezTo>
                <a:lnTo>
                  <a:pt x="1692475" y="3214676"/>
                </a:lnTo>
                <a:lnTo>
                  <a:pt x="624856" y="3214676"/>
                </a:lnTo>
                <a:cubicBezTo>
                  <a:pt x="423655" y="3214676"/>
                  <a:pt x="260550" y="3377781"/>
                  <a:pt x="260550" y="3578982"/>
                </a:cubicBezTo>
                <a:cubicBezTo>
                  <a:pt x="260550" y="3780182"/>
                  <a:pt x="423655" y="3943288"/>
                  <a:pt x="624856" y="3943288"/>
                </a:cubicBezTo>
                <a:lnTo>
                  <a:pt x="2092787" y="3943288"/>
                </a:lnTo>
                <a:lnTo>
                  <a:pt x="2092787" y="3942689"/>
                </a:lnTo>
                <a:cubicBezTo>
                  <a:pt x="2275696" y="3942689"/>
                  <a:pt x="2423973" y="4092693"/>
                  <a:pt x="2423973" y="4277733"/>
                </a:cubicBezTo>
                <a:cubicBezTo>
                  <a:pt x="2423973" y="4460785"/>
                  <a:pt x="2278865" y="4609549"/>
                  <a:pt x="2098659" y="4612177"/>
                </a:cubicBezTo>
                <a:lnTo>
                  <a:pt x="989164" y="4612177"/>
                </a:lnTo>
                <a:lnTo>
                  <a:pt x="989164" y="4642038"/>
                </a:lnTo>
                <a:lnTo>
                  <a:pt x="2092787" y="4642038"/>
                </a:lnTo>
                <a:lnTo>
                  <a:pt x="2113798" y="4642038"/>
                </a:lnTo>
                <a:lnTo>
                  <a:pt x="2113798" y="4639920"/>
                </a:lnTo>
                <a:cubicBezTo>
                  <a:pt x="2305266" y="4630510"/>
                  <a:pt x="2457092" y="4471852"/>
                  <a:pt x="2457092" y="4277733"/>
                </a:cubicBezTo>
                <a:cubicBezTo>
                  <a:pt x="2457092" y="4076532"/>
                  <a:pt x="2293987" y="3913427"/>
                  <a:pt x="2092787" y="3913427"/>
                </a:cubicBezTo>
                <a:lnTo>
                  <a:pt x="624856" y="3913427"/>
                </a:lnTo>
                <a:lnTo>
                  <a:pt x="624856" y="3914025"/>
                </a:lnTo>
                <a:cubicBezTo>
                  <a:pt x="441946" y="3914025"/>
                  <a:pt x="293669" y="3764021"/>
                  <a:pt x="293669" y="3578982"/>
                </a:cubicBezTo>
                <a:cubicBezTo>
                  <a:pt x="293669" y="3393942"/>
                  <a:pt x="441946" y="3243938"/>
                  <a:pt x="624856" y="3243938"/>
                </a:cubicBezTo>
                <a:lnTo>
                  <a:pt x="624856" y="3243589"/>
                </a:lnTo>
                <a:lnTo>
                  <a:pt x="1692475" y="3243589"/>
                </a:lnTo>
                <a:lnTo>
                  <a:pt x="1692475" y="3244537"/>
                </a:lnTo>
                <a:cubicBezTo>
                  <a:pt x="1893676" y="3244537"/>
                  <a:pt x="2056781" y="3081432"/>
                  <a:pt x="2056781" y="2880232"/>
                </a:cubicBezTo>
                <a:cubicBezTo>
                  <a:pt x="2056781" y="2679031"/>
                  <a:pt x="1893676" y="2515926"/>
                  <a:pt x="1692475" y="2515926"/>
                </a:cubicBezTo>
                <a:lnTo>
                  <a:pt x="1100882" y="2515926"/>
                </a:lnTo>
                <a:cubicBezTo>
                  <a:pt x="920676" y="2513298"/>
                  <a:pt x="775567" y="2364533"/>
                  <a:pt x="775567" y="2181481"/>
                </a:cubicBezTo>
                <a:cubicBezTo>
                  <a:pt x="775567" y="1998430"/>
                  <a:pt x="920677" y="1849665"/>
                  <a:pt x="1100882" y="1847037"/>
                </a:cubicBezTo>
                <a:lnTo>
                  <a:pt x="2551510" y="1847037"/>
                </a:lnTo>
                <a:cubicBezTo>
                  <a:pt x="2752710" y="1847037"/>
                  <a:pt x="2915816" y="1683931"/>
                  <a:pt x="2915816" y="1482731"/>
                </a:cubicBezTo>
                <a:cubicBezTo>
                  <a:pt x="2915673" y="1481309"/>
                  <a:pt x="2915529" y="1479887"/>
                  <a:pt x="2915386" y="1478465"/>
                </a:cubicBezTo>
                <a:lnTo>
                  <a:pt x="5760132" y="1478465"/>
                </a:lnTo>
                <a:cubicBezTo>
                  <a:pt x="6569995" y="1478465"/>
                  <a:pt x="7227535" y="826290"/>
                  <a:pt x="7235480" y="18472"/>
                </a:cubicBez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2160000" tIns="2160000" rIns="360000" bIns="360000" anchor="b" anchorCtr="0">
            <a:norm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the icon in the centre if you want to replace the placeholder image.</a:t>
            </a:r>
            <a:br>
              <a:rPr lang="en-AU" dirty="0" smtClean="0"/>
            </a:br>
            <a:r>
              <a:rPr lang="en-AU" dirty="0" smtClean="0"/>
              <a:t>(This text is invisible in presentation mode.) </a:t>
            </a:r>
            <a:endParaRPr lang="en-AU" dirty="0"/>
          </a:p>
        </p:txBody>
      </p:sp>
      <p:sp>
        <p:nvSpPr>
          <p:cNvPr id="7" name="Text Placehold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479376" y="260649"/>
            <a:ext cx="5832648" cy="1080071"/>
          </a:xfrm>
        </p:spPr>
        <p:txBody>
          <a:bodyPr>
            <a:normAutofit/>
          </a:bodyPr>
          <a:lstStyle>
            <a:lvl5pPr marL="0" indent="0">
              <a:buNone/>
              <a:defRPr sz="3200" i="0"/>
            </a:lvl5pPr>
          </a:lstStyle>
          <a:p>
            <a:pPr lvl="4"/>
            <a:r>
              <a:rPr lang="en-AU" dirty="0" smtClean="0"/>
              <a:t>Insert section/chapter title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5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/chapter title - small image">
    <p:bg>
      <p:bgPr>
        <a:solidFill>
          <a:srgbClr val="00A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ext Placeholder 1036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2420888"/>
            <a:ext cx="4993216" cy="244827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 smtClean="0"/>
              <a:t>Insert section/chapter title here</a:t>
            </a:r>
            <a:endParaRPr lang="en-AU" dirty="0"/>
          </a:p>
        </p:txBody>
      </p:sp>
      <p:sp>
        <p:nvSpPr>
          <p:cNvPr id="47" name="Text Placeholder 1036"/>
          <p:cNvSpPr>
            <a:spLocks noGrp="1"/>
          </p:cNvSpPr>
          <p:nvPr>
            <p:ph type="body" sz="quarter" idx="12" hasCustomPrompt="1"/>
          </p:nvPr>
        </p:nvSpPr>
        <p:spPr>
          <a:xfrm>
            <a:off x="527381" y="5085184"/>
            <a:ext cx="11233248" cy="144016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 smtClean="0"/>
              <a:t>Insert description here</a:t>
            </a:r>
            <a:endParaRPr lang="en-AU" dirty="0"/>
          </a:p>
        </p:txBody>
      </p:sp>
      <p:sp>
        <p:nvSpPr>
          <p:cNvPr id="6" name="Picture Placeholder 27"/>
          <p:cNvSpPr>
            <a:spLocks noGrp="1"/>
          </p:cNvSpPr>
          <p:nvPr>
            <p:ph type="pic" sz="quarter" idx="10" hasCustomPrompt="1"/>
          </p:nvPr>
        </p:nvSpPr>
        <p:spPr>
          <a:xfrm>
            <a:off x="4439816" y="-17185"/>
            <a:ext cx="7765631" cy="4887634"/>
          </a:xfrm>
          <a:custGeom>
            <a:avLst/>
            <a:gdLst>
              <a:gd name="connsiteX0" fmla="*/ 3151852 w 8121502"/>
              <a:gd name="connsiteY0" fmla="*/ 0 h 4869160"/>
              <a:gd name="connsiteX1" fmla="*/ 8121502 w 8121502"/>
              <a:gd name="connsiteY1" fmla="*/ 0 h 4869160"/>
              <a:gd name="connsiteX2" fmla="*/ 5844467 w 8121502"/>
              <a:gd name="connsiteY2" fmla="*/ 4869160 h 4869160"/>
              <a:gd name="connsiteX3" fmla="*/ 639957 w 8121502"/>
              <a:gd name="connsiteY3" fmla="*/ 4869160 h 4869160"/>
              <a:gd name="connsiteX4" fmla="*/ 338458 w 8121502"/>
              <a:gd name="connsiteY4" fmla="*/ 4547396 h 4869160"/>
              <a:gd name="connsiteX5" fmla="*/ 662494 w 8121502"/>
              <a:gd name="connsiteY5" fmla="*/ 4223360 h 4869160"/>
              <a:gd name="connsiteX6" fmla="*/ 672910 w 8121502"/>
              <a:gd name="connsiteY6" fmla="*/ 4224410 h 4869160"/>
              <a:gd name="connsiteX7" fmla="*/ 672910 w 8121502"/>
              <a:gd name="connsiteY7" fmla="*/ 4223360 h 4869160"/>
              <a:gd name="connsiteX8" fmla="*/ 2612890 w 8121502"/>
              <a:gd name="connsiteY8" fmla="*/ 4223360 h 4869160"/>
              <a:gd name="connsiteX9" fmla="*/ 2936926 w 8121502"/>
              <a:gd name="connsiteY9" fmla="*/ 3899324 h 4869160"/>
              <a:gd name="connsiteX10" fmla="*/ 2612890 w 8121502"/>
              <a:gd name="connsiteY10" fmla="*/ 3575288 h 4869160"/>
              <a:gd name="connsiteX11" fmla="*/ 1355390 w 8121502"/>
              <a:gd name="connsiteY11" fmla="*/ 3575288 h 4869160"/>
              <a:gd name="connsiteX12" fmla="*/ 1355390 w 8121502"/>
              <a:gd name="connsiteY12" fmla="*/ 3570770 h 4869160"/>
              <a:gd name="connsiteX13" fmla="*/ 1310566 w 8121502"/>
              <a:gd name="connsiteY13" fmla="*/ 3575288 h 4869160"/>
              <a:gd name="connsiteX14" fmla="*/ 986530 w 8121502"/>
              <a:gd name="connsiteY14" fmla="*/ 3251252 h 4869160"/>
              <a:gd name="connsiteX15" fmla="*/ 1310566 w 8121502"/>
              <a:gd name="connsiteY15" fmla="*/ 2927216 h 4869160"/>
              <a:gd name="connsiteX16" fmla="*/ 1355390 w 8121502"/>
              <a:gd name="connsiteY16" fmla="*/ 2931735 h 4869160"/>
              <a:gd name="connsiteX17" fmla="*/ 1355390 w 8121502"/>
              <a:gd name="connsiteY17" fmla="*/ 2927216 h 4869160"/>
              <a:gd name="connsiteX18" fmla="*/ 2180842 w 8121502"/>
              <a:gd name="connsiteY18" fmla="*/ 2927216 h 4869160"/>
              <a:gd name="connsiteX19" fmla="*/ 2504878 w 8121502"/>
              <a:gd name="connsiteY19" fmla="*/ 2603180 h 4869160"/>
              <a:gd name="connsiteX20" fmla="*/ 2180842 w 8121502"/>
              <a:gd name="connsiteY20" fmla="*/ 2279144 h 4869160"/>
              <a:gd name="connsiteX21" fmla="*/ 324036 w 8121502"/>
              <a:gd name="connsiteY21" fmla="*/ 2279144 h 4869160"/>
              <a:gd name="connsiteX22" fmla="*/ 319390 w 8121502"/>
              <a:gd name="connsiteY22" fmla="*/ 2279144 h 4869160"/>
              <a:gd name="connsiteX23" fmla="*/ 319390 w 8121502"/>
              <a:gd name="connsiteY23" fmla="*/ 2278676 h 4869160"/>
              <a:gd name="connsiteX24" fmla="*/ 0 w 8121502"/>
              <a:gd name="connsiteY24" fmla="*/ 1955108 h 4869160"/>
              <a:gd name="connsiteX25" fmla="*/ 319390 w 8121502"/>
              <a:gd name="connsiteY25" fmla="*/ 1631541 h 4869160"/>
              <a:gd name="connsiteX26" fmla="*/ 319390 w 8121502"/>
              <a:gd name="connsiteY26" fmla="*/ 1631072 h 4869160"/>
              <a:gd name="connsiteX27" fmla="*/ 324036 w 8121502"/>
              <a:gd name="connsiteY27" fmla="*/ 1631072 h 4869160"/>
              <a:gd name="connsiteX28" fmla="*/ 1634602 w 8121502"/>
              <a:gd name="connsiteY28" fmla="*/ 1631072 h 4869160"/>
              <a:gd name="connsiteX29" fmla="*/ 1634602 w 8121502"/>
              <a:gd name="connsiteY29" fmla="*/ 1626553 h 4869160"/>
              <a:gd name="connsiteX30" fmla="*/ 1679426 w 8121502"/>
              <a:gd name="connsiteY30" fmla="*/ 1631072 h 4869160"/>
              <a:gd name="connsiteX31" fmla="*/ 2003462 w 8121502"/>
              <a:gd name="connsiteY31" fmla="*/ 1307036 h 4869160"/>
              <a:gd name="connsiteX32" fmla="*/ 1679426 w 8121502"/>
              <a:gd name="connsiteY32" fmla="*/ 983000 h 4869160"/>
              <a:gd name="connsiteX33" fmla="*/ 1634602 w 8121502"/>
              <a:gd name="connsiteY33" fmla="*/ 987519 h 4869160"/>
              <a:gd name="connsiteX34" fmla="*/ 1634602 w 8121502"/>
              <a:gd name="connsiteY34" fmla="*/ 983000 h 4869160"/>
              <a:gd name="connsiteX35" fmla="*/ 972108 w 8121502"/>
              <a:gd name="connsiteY35" fmla="*/ 983000 h 4869160"/>
              <a:gd name="connsiteX36" fmla="*/ 648072 w 8121502"/>
              <a:gd name="connsiteY36" fmla="*/ 658964 h 4869160"/>
              <a:gd name="connsiteX37" fmla="*/ 972108 w 8121502"/>
              <a:gd name="connsiteY37" fmla="*/ 334928 h 4869160"/>
              <a:gd name="connsiteX38" fmla="*/ 2828914 w 8121502"/>
              <a:gd name="connsiteY38" fmla="*/ 334928 h 4869160"/>
              <a:gd name="connsiteX39" fmla="*/ 3152950 w 8121502"/>
              <a:gd name="connsiteY39" fmla="*/ 10892 h 4869160"/>
              <a:gd name="connsiteX40" fmla="*/ 3151852 w 8121502"/>
              <a:gd name="connsiteY40" fmla="*/ 0 h 4869160"/>
              <a:gd name="connsiteX0" fmla="*/ 3151852 w 5844467"/>
              <a:gd name="connsiteY0" fmla="*/ 0 h 4869160"/>
              <a:gd name="connsiteX1" fmla="*/ 5790678 w 5844467"/>
              <a:gd name="connsiteY1" fmla="*/ 0 h 4869160"/>
              <a:gd name="connsiteX2" fmla="*/ 5844467 w 5844467"/>
              <a:gd name="connsiteY2" fmla="*/ 4869160 h 4869160"/>
              <a:gd name="connsiteX3" fmla="*/ 639957 w 5844467"/>
              <a:gd name="connsiteY3" fmla="*/ 4869160 h 4869160"/>
              <a:gd name="connsiteX4" fmla="*/ 338458 w 5844467"/>
              <a:gd name="connsiteY4" fmla="*/ 4547396 h 4869160"/>
              <a:gd name="connsiteX5" fmla="*/ 662494 w 5844467"/>
              <a:gd name="connsiteY5" fmla="*/ 4223360 h 4869160"/>
              <a:gd name="connsiteX6" fmla="*/ 672910 w 5844467"/>
              <a:gd name="connsiteY6" fmla="*/ 4224410 h 4869160"/>
              <a:gd name="connsiteX7" fmla="*/ 672910 w 5844467"/>
              <a:gd name="connsiteY7" fmla="*/ 4223360 h 4869160"/>
              <a:gd name="connsiteX8" fmla="*/ 2612890 w 5844467"/>
              <a:gd name="connsiteY8" fmla="*/ 4223360 h 4869160"/>
              <a:gd name="connsiteX9" fmla="*/ 2936926 w 5844467"/>
              <a:gd name="connsiteY9" fmla="*/ 3899324 h 4869160"/>
              <a:gd name="connsiteX10" fmla="*/ 2612890 w 5844467"/>
              <a:gd name="connsiteY10" fmla="*/ 3575288 h 4869160"/>
              <a:gd name="connsiteX11" fmla="*/ 1355390 w 5844467"/>
              <a:gd name="connsiteY11" fmla="*/ 3575288 h 4869160"/>
              <a:gd name="connsiteX12" fmla="*/ 1355390 w 5844467"/>
              <a:gd name="connsiteY12" fmla="*/ 3570770 h 4869160"/>
              <a:gd name="connsiteX13" fmla="*/ 1310566 w 5844467"/>
              <a:gd name="connsiteY13" fmla="*/ 3575288 h 4869160"/>
              <a:gd name="connsiteX14" fmla="*/ 986530 w 5844467"/>
              <a:gd name="connsiteY14" fmla="*/ 3251252 h 4869160"/>
              <a:gd name="connsiteX15" fmla="*/ 1310566 w 5844467"/>
              <a:gd name="connsiteY15" fmla="*/ 2927216 h 4869160"/>
              <a:gd name="connsiteX16" fmla="*/ 1355390 w 5844467"/>
              <a:gd name="connsiteY16" fmla="*/ 2931735 h 4869160"/>
              <a:gd name="connsiteX17" fmla="*/ 1355390 w 5844467"/>
              <a:gd name="connsiteY17" fmla="*/ 2927216 h 4869160"/>
              <a:gd name="connsiteX18" fmla="*/ 2180842 w 5844467"/>
              <a:gd name="connsiteY18" fmla="*/ 2927216 h 4869160"/>
              <a:gd name="connsiteX19" fmla="*/ 2504878 w 5844467"/>
              <a:gd name="connsiteY19" fmla="*/ 2603180 h 4869160"/>
              <a:gd name="connsiteX20" fmla="*/ 2180842 w 5844467"/>
              <a:gd name="connsiteY20" fmla="*/ 2279144 h 4869160"/>
              <a:gd name="connsiteX21" fmla="*/ 324036 w 5844467"/>
              <a:gd name="connsiteY21" fmla="*/ 2279144 h 4869160"/>
              <a:gd name="connsiteX22" fmla="*/ 319390 w 5844467"/>
              <a:gd name="connsiteY22" fmla="*/ 2279144 h 4869160"/>
              <a:gd name="connsiteX23" fmla="*/ 319390 w 5844467"/>
              <a:gd name="connsiteY23" fmla="*/ 2278676 h 4869160"/>
              <a:gd name="connsiteX24" fmla="*/ 0 w 5844467"/>
              <a:gd name="connsiteY24" fmla="*/ 1955108 h 4869160"/>
              <a:gd name="connsiteX25" fmla="*/ 319390 w 5844467"/>
              <a:gd name="connsiteY25" fmla="*/ 1631541 h 4869160"/>
              <a:gd name="connsiteX26" fmla="*/ 319390 w 5844467"/>
              <a:gd name="connsiteY26" fmla="*/ 1631072 h 4869160"/>
              <a:gd name="connsiteX27" fmla="*/ 324036 w 5844467"/>
              <a:gd name="connsiteY27" fmla="*/ 1631072 h 4869160"/>
              <a:gd name="connsiteX28" fmla="*/ 1634602 w 5844467"/>
              <a:gd name="connsiteY28" fmla="*/ 1631072 h 4869160"/>
              <a:gd name="connsiteX29" fmla="*/ 1634602 w 5844467"/>
              <a:gd name="connsiteY29" fmla="*/ 1626553 h 4869160"/>
              <a:gd name="connsiteX30" fmla="*/ 1679426 w 5844467"/>
              <a:gd name="connsiteY30" fmla="*/ 1631072 h 4869160"/>
              <a:gd name="connsiteX31" fmla="*/ 2003462 w 5844467"/>
              <a:gd name="connsiteY31" fmla="*/ 1307036 h 4869160"/>
              <a:gd name="connsiteX32" fmla="*/ 1679426 w 5844467"/>
              <a:gd name="connsiteY32" fmla="*/ 983000 h 4869160"/>
              <a:gd name="connsiteX33" fmla="*/ 1634602 w 5844467"/>
              <a:gd name="connsiteY33" fmla="*/ 987519 h 4869160"/>
              <a:gd name="connsiteX34" fmla="*/ 1634602 w 5844467"/>
              <a:gd name="connsiteY34" fmla="*/ 983000 h 4869160"/>
              <a:gd name="connsiteX35" fmla="*/ 972108 w 5844467"/>
              <a:gd name="connsiteY35" fmla="*/ 983000 h 4869160"/>
              <a:gd name="connsiteX36" fmla="*/ 648072 w 5844467"/>
              <a:gd name="connsiteY36" fmla="*/ 658964 h 4869160"/>
              <a:gd name="connsiteX37" fmla="*/ 972108 w 5844467"/>
              <a:gd name="connsiteY37" fmla="*/ 334928 h 4869160"/>
              <a:gd name="connsiteX38" fmla="*/ 2828914 w 5844467"/>
              <a:gd name="connsiteY38" fmla="*/ 334928 h 4869160"/>
              <a:gd name="connsiteX39" fmla="*/ 3152950 w 5844467"/>
              <a:gd name="connsiteY39" fmla="*/ 10892 h 4869160"/>
              <a:gd name="connsiteX40" fmla="*/ 3151852 w 5844467"/>
              <a:gd name="connsiteY40" fmla="*/ 0 h 4869160"/>
              <a:gd name="connsiteX0" fmla="*/ 3151852 w 5844467"/>
              <a:gd name="connsiteY0" fmla="*/ 0 h 4869160"/>
              <a:gd name="connsiteX1" fmla="*/ 5817573 w 5844467"/>
              <a:gd name="connsiteY1" fmla="*/ 0 h 4869160"/>
              <a:gd name="connsiteX2" fmla="*/ 5844467 w 5844467"/>
              <a:gd name="connsiteY2" fmla="*/ 4869160 h 4869160"/>
              <a:gd name="connsiteX3" fmla="*/ 639957 w 5844467"/>
              <a:gd name="connsiteY3" fmla="*/ 4869160 h 4869160"/>
              <a:gd name="connsiteX4" fmla="*/ 338458 w 5844467"/>
              <a:gd name="connsiteY4" fmla="*/ 4547396 h 4869160"/>
              <a:gd name="connsiteX5" fmla="*/ 662494 w 5844467"/>
              <a:gd name="connsiteY5" fmla="*/ 4223360 h 4869160"/>
              <a:gd name="connsiteX6" fmla="*/ 672910 w 5844467"/>
              <a:gd name="connsiteY6" fmla="*/ 4224410 h 4869160"/>
              <a:gd name="connsiteX7" fmla="*/ 672910 w 5844467"/>
              <a:gd name="connsiteY7" fmla="*/ 4223360 h 4869160"/>
              <a:gd name="connsiteX8" fmla="*/ 2612890 w 5844467"/>
              <a:gd name="connsiteY8" fmla="*/ 4223360 h 4869160"/>
              <a:gd name="connsiteX9" fmla="*/ 2936926 w 5844467"/>
              <a:gd name="connsiteY9" fmla="*/ 3899324 h 4869160"/>
              <a:gd name="connsiteX10" fmla="*/ 2612890 w 5844467"/>
              <a:gd name="connsiteY10" fmla="*/ 3575288 h 4869160"/>
              <a:gd name="connsiteX11" fmla="*/ 1355390 w 5844467"/>
              <a:gd name="connsiteY11" fmla="*/ 3575288 h 4869160"/>
              <a:gd name="connsiteX12" fmla="*/ 1355390 w 5844467"/>
              <a:gd name="connsiteY12" fmla="*/ 3570770 h 4869160"/>
              <a:gd name="connsiteX13" fmla="*/ 1310566 w 5844467"/>
              <a:gd name="connsiteY13" fmla="*/ 3575288 h 4869160"/>
              <a:gd name="connsiteX14" fmla="*/ 986530 w 5844467"/>
              <a:gd name="connsiteY14" fmla="*/ 3251252 h 4869160"/>
              <a:gd name="connsiteX15" fmla="*/ 1310566 w 5844467"/>
              <a:gd name="connsiteY15" fmla="*/ 2927216 h 4869160"/>
              <a:gd name="connsiteX16" fmla="*/ 1355390 w 5844467"/>
              <a:gd name="connsiteY16" fmla="*/ 2931735 h 4869160"/>
              <a:gd name="connsiteX17" fmla="*/ 1355390 w 5844467"/>
              <a:gd name="connsiteY17" fmla="*/ 2927216 h 4869160"/>
              <a:gd name="connsiteX18" fmla="*/ 2180842 w 5844467"/>
              <a:gd name="connsiteY18" fmla="*/ 2927216 h 4869160"/>
              <a:gd name="connsiteX19" fmla="*/ 2504878 w 5844467"/>
              <a:gd name="connsiteY19" fmla="*/ 2603180 h 4869160"/>
              <a:gd name="connsiteX20" fmla="*/ 2180842 w 5844467"/>
              <a:gd name="connsiteY20" fmla="*/ 2279144 h 4869160"/>
              <a:gd name="connsiteX21" fmla="*/ 324036 w 5844467"/>
              <a:gd name="connsiteY21" fmla="*/ 2279144 h 4869160"/>
              <a:gd name="connsiteX22" fmla="*/ 319390 w 5844467"/>
              <a:gd name="connsiteY22" fmla="*/ 2279144 h 4869160"/>
              <a:gd name="connsiteX23" fmla="*/ 319390 w 5844467"/>
              <a:gd name="connsiteY23" fmla="*/ 2278676 h 4869160"/>
              <a:gd name="connsiteX24" fmla="*/ 0 w 5844467"/>
              <a:gd name="connsiteY24" fmla="*/ 1955108 h 4869160"/>
              <a:gd name="connsiteX25" fmla="*/ 319390 w 5844467"/>
              <a:gd name="connsiteY25" fmla="*/ 1631541 h 4869160"/>
              <a:gd name="connsiteX26" fmla="*/ 319390 w 5844467"/>
              <a:gd name="connsiteY26" fmla="*/ 1631072 h 4869160"/>
              <a:gd name="connsiteX27" fmla="*/ 324036 w 5844467"/>
              <a:gd name="connsiteY27" fmla="*/ 1631072 h 4869160"/>
              <a:gd name="connsiteX28" fmla="*/ 1634602 w 5844467"/>
              <a:gd name="connsiteY28" fmla="*/ 1631072 h 4869160"/>
              <a:gd name="connsiteX29" fmla="*/ 1634602 w 5844467"/>
              <a:gd name="connsiteY29" fmla="*/ 1626553 h 4869160"/>
              <a:gd name="connsiteX30" fmla="*/ 1679426 w 5844467"/>
              <a:gd name="connsiteY30" fmla="*/ 1631072 h 4869160"/>
              <a:gd name="connsiteX31" fmla="*/ 2003462 w 5844467"/>
              <a:gd name="connsiteY31" fmla="*/ 1307036 h 4869160"/>
              <a:gd name="connsiteX32" fmla="*/ 1679426 w 5844467"/>
              <a:gd name="connsiteY32" fmla="*/ 983000 h 4869160"/>
              <a:gd name="connsiteX33" fmla="*/ 1634602 w 5844467"/>
              <a:gd name="connsiteY33" fmla="*/ 987519 h 4869160"/>
              <a:gd name="connsiteX34" fmla="*/ 1634602 w 5844467"/>
              <a:gd name="connsiteY34" fmla="*/ 983000 h 4869160"/>
              <a:gd name="connsiteX35" fmla="*/ 972108 w 5844467"/>
              <a:gd name="connsiteY35" fmla="*/ 983000 h 4869160"/>
              <a:gd name="connsiteX36" fmla="*/ 648072 w 5844467"/>
              <a:gd name="connsiteY36" fmla="*/ 658964 h 4869160"/>
              <a:gd name="connsiteX37" fmla="*/ 972108 w 5844467"/>
              <a:gd name="connsiteY37" fmla="*/ 334928 h 4869160"/>
              <a:gd name="connsiteX38" fmla="*/ 2828914 w 5844467"/>
              <a:gd name="connsiteY38" fmla="*/ 334928 h 4869160"/>
              <a:gd name="connsiteX39" fmla="*/ 3152950 w 5844467"/>
              <a:gd name="connsiteY39" fmla="*/ 10892 h 4869160"/>
              <a:gd name="connsiteX40" fmla="*/ 3151852 w 5844467"/>
              <a:gd name="connsiteY40" fmla="*/ 0 h 4869160"/>
              <a:gd name="connsiteX0" fmla="*/ 3151852 w 5844467"/>
              <a:gd name="connsiteY0" fmla="*/ 0 h 4869160"/>
              <a:gd name="connsiteX1" fmla="*/ 5835502 w 5844467"/>
              <a:gd name="connsiteY1" fmla="*/ 8964 h 4869160"/>
              <a:gd name="connsiteX2" fmla="*/ 5844467 w 5844467"/>
              <a:gd name="connsiteY2" fmla="*/ 4869160 h 4869160"/>
              <a:gd name="connsiteX3" fmla="*/ 639957 w 5844467"/>
              <a:gd name="connsiteY3" fmla="*/ 4869160 h 4869160"/>
              <a:gd name="connsiteX4" fmla="*/ 338458 w 5844467"/>
              <a:gd name="connsiteY4" fmla="*/ 4547396 h 4869160"/>
              <a:gd name="connsiteX5" fmla="*/ 662494 w 5844467"/>
              <a:gd name="connsiteY5" fmla="*/ 4223360 h 4869160"/>
              <a:gd name="connsiteX6" fmla="*/ 672910 w 5844467"/>
              <a:gd name="connsiteY6" fmla="*/ 4224410 h 4869160"/>
              <a:gd name="connsiteX7" fmla="*/ 672910 w 5844467"/>
              <a:gd name="connsiteY7" fmla="*/ 4223360 h 4869160"/>
              <a:gd name="connsiteX8" fmla="*/ 2612890 w 5844467"/>
              <a:gd name="connsiteY8" fmla="*/ 4223360 h 4869160"/>
              <a:gd name="connsiteX9" fmla="*/ 2936926 w 5844467"/>
              <a:gd name="connsiteY9" fmla="*/ 3899324 h 4869160"/>
              <a:gd name="connsiteX10" fmla="*/ 2612890 w 5844467"/>
              <a:gd name="connsiteY10" fmla="*/ 3575288 h 4869160"/>
              <a:gd name="connsiteX11" fmla="*/ 1355390 w 5844467"/>
              <a:gd name="connsiteY11" fmla="*/ 3575288 h 4869160"/>
              <a:gd name="connsiteX12" fmla="*/ 1355390 w 5844467"/>
              <a:gd name="connsiteY12" fmla="*/ 3570770 h 4869160"/>
              <a:gd name="connsiteX13" fmla="*/ 1310566 w 5844467"/>
              <a:gd name="connsiteY13" fmla="*/ 3575288 h 4869160"/>
              <a:gd name="connsiteX14" fmla="*/ 986530 w 5844467"/>
              <a:gd name="connsiteY14" fmla="*/ 3251252 h 4869160"/>
              <a:gd name="connsiteX15" fmla="*/ 1310566 w 5844467"/>
              <a:gd name="connsiteY15" fmla="*/ 2927216 h 4869160"/>
              <a:gd name="connsiteX16" fmla="*/ 1355390 w 5844467"/>
              <a:gd name="connsiteY16" fmla="*/ 2931735 h 4869160"/>
              <a:gd name="connsiteX17" fmla="*/ 1355390 w 5844467"/>
              <a:gd name="connsiteY17" fmla="*/ 2927216 h 4869160"/>
              <a:gd name="connsiteX18" fmla="*/ 2180842 w 5844467"/>
              <a:gd name="connsiteY18" fmla="*/ 2927216 h 4869160"/>
              <a:gd name="connsiteX19" fmla="*/ 2504878 w 5844467"/>
              <a:gd name="connsiteY19" fmla="*/ 2603180 h 4869160"/>
              <a:gd name="connsiteX20" fmla="*/ 2180842 w 5844467"/>
              <a:gd name="connsiteY20" fmla="*/ 2279144 h 4869160"/>
              <a:gd name="connsiteX21" fmla="*/ 324036 w 5844467"/>
              <a:gd name="connsiteY21" fmla="*/ 2279144 h 4869160"/>
              <a:gd name="connsiteX22" fmla="*/ 319390 w 5844467"/>
              <a:gd name="connsiteY22" fmla="*/ 2279144 h 4869160"/>
              <a:gd name="connsiteX23" fmla="*/ 319390 w 5844467"/>
              <a:gd name="connsiteY23" fmla="*/ 2278676 h 4869160"/>
              <a:gd name="connsiteX24" fmla="*/ 0 w 5844467"/>
              <a:gd name="connsiteY24" fmla="*/ 1955108 h 4869160"/>
              <a:gd name="connsiteX25" fmla="*/ 319390 w 5844467"/>
              <a:gd name="connsiteY25" fmla="*/ 1631541 h 4869160"/>
              <a:gd name="connsiteX26" fmla="*/ 319390 w 5844467"/>
              <a:gd name="connsiteY26" fmla="*/ 1631072 h 4869160"/>
              <a:gd name="connsiteX27" fmla="*/ 324036 w 5844467"/>
              <a:gd name="connsiteY27" fmla="*/ 1631072 h 4869160"/>
              <a:gd name="connsiteX28" fmla="*/ 1634602 w 5844467"/>
              <a:gd name="connsiteY28" fmla="*/ 1631072 h 4869160"/>
              <a:gd name="connsiteX29" fmla="*/ 1634602 w 5844467"/>
              <a:gd name="connsiteY29" fmla="*/ 1626553 h 4869160"/>
              <a:gd name="connsiteX30" fmla="*/ 1679426 w 5844467"/>
              <a:gd name="connsiteY30" fmla="*/ 1631072 h 4869160"/>
              <a:gd name="connsiteX31" fmla="*/ 2003462 w 5844467"/>
              <a:gd name="connsiteY31" fmla="*/ 1307036 h 4869160"/>
              <a:gd name="connsiteX32" fmla="*/ 1679426 w 5844467"/>
              <a:gd name="connsiteY32" fmla="*/ 983000 h 4869160"/>
              <a:gd name="connsiteX33" fmla="*/ 1634602 w 5844467"/>
              <a:gd name="connsiteY33" fmla="*/ 987519 h 4869160"/>
              <a:gd name="connsiteX34" fmla="*/ 1634602 w 5844467"/>
              <a:gd name="connsiteY34" fmla="*/ 983000 h 4869160"/>
              <a:gd name="connsiteX35" fmla="*/ 972108 w 5844467"/>
              <a:gd name="connsiteY35" fmla="*/ 983000 h 4869160"/>
              <a:gd name="connsiteX36" fmla="*/ 648072 w 5844467"/>
              <a:gd name="connsiteY36" fmla="*/ 658964 h 4869160"/>
              <a:gd name="connsiteX37" fmla="*/ 972108 w 5844467"/>
              <a:gd name="connsiteY37" fmla="*/ 334928 h 4869160"/>
              <a:gd name="connsiteX38" fmla="*/ 2828914 w 5844467"/>
              <a:gd name="connsiteY38" fmla="*/ 334928 h 4869160"/>
              <a:gd name="connsiteX39" fmla="*/ 3152950 w 5844467"/>
              <a:gd name="connsiteY39" fmla="*/ 10892 h 4869160"/>
              <a:gd name="connsiteX40" fmla="*/ 3151852 w 5844467"/>
              <a:gd name="connsiteY40" fmla="*/ 0 h 4869160"/>
              <a:gd name="connsiteX0" fmla="*/ 3151852 w 5844467"/>
              <a:gd name="connsiteY0" fmla="*/ 0 h 4869160"/>
              <a:gd name="connsiteX1" fmla="*/ 5826538 w 5844467"/>
              <a:gd name="connsiteY1" fmla="*/ 8964 h 4869160"/>
              <a:gd name="connsiteX2" fmla="*/ 5844467 w 5844467"/>
              <a:gd name="connsiteY2" fmla="*/ 4869160 h 4869160"/>
              <a:gd name="connsiteX3" fmla="*/ 639957 w 5844467"/>
              <a:gd name="connsiteY3" fmla="*/ 4869160 h 4869160"/>
              <a:gd name="connsiteX4" fmla="*/ 338458 w 5844467"/>
              <a:gd name="connsiteY4" fmla="*/ 4547396 h 4869160"/>
              <a:gd name="connsiteX5" fmla="*/ 662494 w 5844467"/>
              <a:gd name="connsiteY5" fmla="*/ 4223360 h 4869160"/>
              <a:gd name="connsiteX6" fmla="*/ 672910 w 5844467"/>
              <a:gd name="connsiteY6" fmla="*/ 4224410 h 4869160"/>
              <a:gd name="connsiteX7" fmla="*/ 672910 w 5844467"/>
              <a:gd name="connsiteY7" fmla="*/ 4223360 h 4869160"/>
              <a:gd name="connsiteX8" fmla="*/ 2612890 w 5844467"/>
              <a:gd name="connsiteY8" fmla="*/ 4223360 h 4869160"/>
              <a:gd name="connsiteX9" fmla="*/ 2936926 w 5844467"/>
              <a:gd name="connsiteY9" fmla="*/ 3899324 h 4869160"/>
              <a:gd name="connsiteX10" fmla="*/ 2612890 w 5844467"/>
              <a:gd name="connsiteY10" fmla="*/ 3575288 h 4869160"/>
              <a:gd name="connsiteX11" fmla="*/ 1355390 w 5844467"/>
              <a:gd name="connsiteY11" fmla="*/ 3575288 h 4869160"/>
              <a:gd name="connsiteX12" fmla="*/ 1355390 w 5844467"/>
              <a:gd name="connsiteY12" fmla="*/ 3570770 h 4869160"/>
              <a:gd name="connsiteX13" fmla="*/ 1310566 w 5844467"/>
              <a:gd name="connsiteY13" fmla="*/ 3575288 h 4869160"/>
              <a:gd name="connsiteX14" fmla="*/ 986530 w 5844467"/>
              <a:gd name="connsiteY14" fmla="*/ 3251252 h 4869160"/>
              <a:gd name="connsiteX15" fmla="*/ 1310566 w 5844467"/>
              <a:gd name="connsiteY15" fmla="*/ 2927216 h 4869160"/>
              <a:gd name="connsiteX16" fmla="*/ 1355390 w 5844467"/>
              <a:gd name="connsiteY16" fmla="*/ 2931735 h 4869160"/>
              <a:gd name="connsiteX17" fmla="*/ 1355390 w 5844467"/>
              <a:gd name="connsiteY17" fmla="*/ 2927216 h 4869160"/>
              <a:gd name="connsiteX18" fmla="*/ 2180842 w 5844467"/>
              <a:gd name="connsiteY18" fmla="*/ 2927216 h 4869160"/>
              <a:gd name="connsiteX19" fmla="*/ 2504878 w 5844467"/>
              <a:gd name="connsiteY19" fmla="*/ 2603180 h 4869160"/>
              <a:gd name="connsiteX20" fmla="*/ 2180842 w 5844467"/>
              <a:gd name="connsiteY20" fmla="*/ 2279144 h 4869160"/>
              <a:gd name="connsiteX21" fmla="*/ 324036 w 5844467"/>
              <a:gd name="connsiteY21" fmla="*/ 2279144 h 4869160"/>
              <a:gd name="connsiteX22" fmla="*/ 319390 w 5844467"/>
              <a:gd name="connsiteY22" fmla="*/ 2279144 h 4869160"/>
              <a:gd name="connsiteX23" fmla="*/ 319390 w 5844467"/>
              <a:gd name="connsiteY23" fmla="*/ 2278676 h 4869160"/>
              <a:gd name="connsiteX24" fmla="*/ 0 w 5844467"/>
              <a:gd name="connsiteY24" fmla="*/ 1955108 h 4869160"/>
              <a:gd name="connsiteX25" fmla="*/ 319390 w 5844467"/>
              <a:gd name="connsiteY25" fmla="*/ 1631541 h 4869160"/>
              <a:gd name="connsiteX26" fmla="*/ 319390 w 5844467"/>
              <a:gd name="connsiteY26" fmla="*/ 1631072 h 4869160"/>
              <a:gd name="connsiteX27" fmla="*/ 324036 w 5844467"/>
              <a:gd name="connsiteY27" fmla="*/ 1631072 h 4869160"/>
              <a:gd name="connsiteX28" fmla="*/ 1634602 w 5844467"/>
              <a:gd name="connsiteY28" fmla="*/ 1631072 h 4869160"/>
              <a:gd name="connsiteX29" fmla="*/ 1634602 w 5844467"/>
              <a:gd name="connsiteY29" fmla="*/ 1626553 h 4869160"/>
              <a:gd name="connsiteX30" fmla="*/ 1679426 w 5844467"/>
              <a:gd name="connsiteY30" fmla="*/ 1631072 h 4869160"/>
              <a:gd name="connsiteX31" fmla="*/ 2003462 w 5844467"/>
              <a:gd name="connsiteY31" fmla="*/ 1307036 h 4869160"/>
              <a:gd name="connsiteX32" fmla="*/ 1679426 w 5844467"/>
              <a:gd name="connsiteY32" fmla="*/ 983000 h 4869160"/>
              <a:gd name="connsiteX33" fmla="*/ 1634602 w 5844467"/>
              <a:gd name="connsiteY33" fmla="*/ 987519 h 4869160"/>
              <a:gd name="connsiteX34" fmla="*/ 1634602 w 5844467"/>
              <a:gd name="connsiteY34" fmla="*/ 983000 h 4869160"/>
              <a:gd name="connsiteX35" fmla="*/ 972108 w 5844467"/>
              <a:gd name="connsiteY35" fmla="*/ 983000 h 4869160"/>
              <a:gd name="connsiteX36" fmla="*/ 648072 w 5844467"/>
              <a:gd name="connsiteY36" fmla="*/ 658964 h 4869160"/>
              <a:gd name="connsiteX37" fmla="*/ 972108 w 5844467"/>
              <a:gd name="connsiteY37" fmla="*/ 334928 h 4869160"/>
              <a:gd name="connsiteX38" fmla="*/ 2828914 w 5844467"/>
              <a:gd name="connsiteY38" fmla="*/ 334928 h 4869160"/>
              <a:gd name="connsiteX39" fmla="*/ 3152950 w 5844467"/>
              <a:gd name="connsiteY39" fmla="*/ 10892 h 4869160"/>
              <a:gd name="connsiteX40" fmla="*/ 3151852 w 5844467"/>
              <a:gd name="connsiteY40" fmla="*/ 0 h 4869160"/>
              <a:gd name="connsiteX0" fmla="*/ 3151852 w 5845329"/>
              <a:gd name="connsiteY0" fmla="*/ 0 h 4869160"/>
              <a:gd name="connsiteX1" fmla="*/ 5844467 w 5845329"/>
              <a:gd name="connsiteY1" fmla="*/ 8964 h 4869160"/>
              <a:gd name="connsiteX2" fmla="*/ 5844467 w 5845329"/>
              <a:gd name="connsiteY2" fmla="*/ 4869160 h 4869160"/>
              <a:gd name="connsiteX3" fmla="*/ 639957 w 5845329"/>
              <a:gd name="connsiteY3" fmla="*/ 4869160 h 4869160"/>
              <a:gd name="connsiteX4" fmla="*/ 338458 w 5845329"/>
              <a:gd name="connsiteY4" fmla="*/ 4547396 h 4869160"/>
              <a:gd name="connsiteX5" fmla="*/ 662494 w 5845329"/>
              <a:gd name="connsiteY5" fmla="*/ 4223360 h 4869160"/>
              <a:gd name="connsiteX6" fmla="*/ 672910 w 5845329"/>
              <a:gd name="connsiteY6" fmla="*/ 4224410 h 4869160"/>
              <a:gd name="connsiteX7" fmla="*/ 672910 w 5845329"/>
              <a:gd name="connsiteY7" fmla="*/ 4223360 h 4869160"/>
              <a:gd name="connsiteX8" fmla="*/ 2612890 w 5845329"/>
              <a:gd name="connsiteY8" fmla="*/ 4223360 h 4869160"/>
              <a:gd name="connsiteX9" fmla="*/ 2936926 w 5845329"/>
              <a:gd name="connsiteY9" fmla="*/ 3899324 h 4869160"/>
              <a:gd name="connsiteX10" fmla="*/ 2612890 w 5845329"/>
              <a:gd name="connsiteY10" fmla="*/ 3575288 h 4869160"/>
              <a:gd name="connsiteX11" fmla="*/ 1355390 w 5845329"/>
              <a:gd name="connsiteY11" fmla="*/ 3575288 h 4869160"/>
              <a:gd name="connsiteX12" fmla="*/ 1355390 w 5845329"/>
              <a:gd name="connsiteY12" fmla="*/ 3570770 h 4869160"/>
              <a:gd name="connsiteX13" fmla="*/ 1310566 w 5845329"/>
              <a:gd name="connsiteY13" fmla="*/ 3575288 h 4869160"/>
              <a:gd name="connsiteX14" fmla="*/ 986530 w 5845329"/>
              <a:gd name="connsiteY14" fmla="*/ 3251252 h 4869160"/>
              <a:gd name="connsiteX15" fmla="*/ 1310566 w 5845329"/>
              <a:gd name="connsiteY15" fmla="*/ 2927216 h 4869160"/>
              <a:gd name="connsiteX16" fmla="*/ 1355390 w 5845329"/>
              <a:gd name="connsiteY16" fmla="*/ 2931735 h 4869160"/>
              <a:gd name="connsiteX17" fmla="*/ 1355390 w 5845329"/>
              <a:gd name="connsiteY17" fmla="*/ 2927216 h 4869160"/>
              <a:gd name="connsiteX18" fmla="*/ 2180842 w 5845329"/>
              <a:gd name="connsiteY18" fmla="*/ 2927216 h 4869160"/>
              <a:gd name="connsiteX19" fmla="*/ 2504878 w 5845329"/>
              <a:gd name="connsiteY19" fmla="*/ 2603180 h 4869160"/>
              <a:gd name="connsiteX20" fmla="*/ 2180842 w 5845329"/>
              <a:gd name="connsiteY20" fmla="*/ 2279144 h 4869160"/>
              <a:gd name="connsiteX21" fmla="*/ 324036 w 5845329"/>
              <a:gd name="connsiteY21" fmla="*/ 2279144 h 4869160"/>
              <a:gd name="connsiteX22" fmla="*/ 319390 w 5845329"/>
              <a:gd name="connsiteY22" fmla="*/ 2279144 h 4869160"/>
              <a:gd name="connsiteX23" fmla="*/ 319390 w 5845329"/>
              <a:gd name="connsiteY23" fmla="*/ 2278676 h 4869160"/>
              <a:gd name="connsiteX24" fmla="*/ 0 w 5845329"/>
              <a:gd name="connsiteY24" fmla="*/ 1955108 h 4869160"/>
              <a:gd name="connsiteX25" fmla="*/ 319390 w 5845329"/>
              <a:gd name="connsiteY25" fmla="*/ 1631541 h 4869160"/>
              <a:gd name="connsiteX26" fmla="*/ 319390 w 5845329"/>
              <a:gd name="connsiteY26" fmla="*/ 1631072 h 4869160"/>
              <a:gd name="connsiteX27" fmla="*/ 324036 w 5845329"/>
              <a:gd name="connsiteY27" fmla="*/ 1631072 h 4869160"/>
              <a:gd name="connsiteX28" fmla="*/ 1634602 w 5845329"/>
              <a:gd name="connsiteY28" fmla="*/ 1631072 h 4869160"/>
              <a:gd name="connsiteX29" fmla="*/ 1634602 w 5845329"/>
              <a:gd name="connsiteY29" fmla="*/ 1626553 h 4869160"/>
              <a:gd name="connsiteX30" fmla="*/ 1679426 w 5845329"/>
              <a:gd name="connsiteY30" fmla="*/ 1631072 h 4869160"/>
              <a:gd name="connsiteX31" fmla="*/ 2003462 w 5845329"/>
              <a:gd name="connsiteY31" fmla="*/ 1307036 h 4869160"/>
              <a:gd name="connsiteX32" fmla="*/ 1679426 w 5845329"/>
              <a:gd name="connsiteY32" fmla="*/ 983000 h 4869160"/>
              <a:gd name="connsiteX33" fmla="*/ 1634602 w 5845329"/>
              <a:gd name="connsiteY33" fmla="*/ 987519 h 4869160"/>
              <a:gd name="connsiteX34" fmla="*/ 1634602 w 5845329"/>
              <a:gd name="connsiteY34" fmla="*/ 983000 h 4869160"/>
              <a:gd name="connsiteX35" fmla="*/ 972108 w 5845329"/>
              <a:gd name="connsiteY35" fmla="*/ 983000 h 4869160"/>
              <a:gd name="connsiteX36" fmla="*/ 648072 w 5845329"/>
              <a:gd name="connsiteY36" fmla="*/ 658964 h 4869160"/>
              <a:gd name="connsiteX37" fmla="*/ 972108 w 5845329"/>
              <a:gd name="connsiteY37" fmla="*/ 334928 h 4869160"/>
              <a:gd name="connsiteX38" fmla="*/ 2828914 w 5845329"/>
              <a:gd name="connsiteY38" fmla="*/ 334928 h 4869160"/>
              <a:gd name="connsiteX39" fmla="*/ 3152950 w 5845329"/>
              <a:gd name="connsiteY39" fmla="*/ 10892 h 4869160"/>
              <a:gd name="connsiteX40" fmla="*/ 3151852 w 5845329"/>
              <a:gd name="connsiteY40" fmla="*/ 0 h 4869160"/>
              <a:gd name="connsiteX0" fmla="*/ 3151852 w 5845329"/>
              <a:gd name="connsiteY0" fmla="*/ 0 h 4869160"/>
              <a:gd name="connsiteX1" fmla="*/ 5844467 w 5845329"/>
              <a:gd name="connsiteY1" fmla="*/ 8964 h 4869160"/>
              <a:gd name="connsiteX2" fmla="*/ 5844467 w 5845329"/>
              <a:gd name="connsiteY2" fmla="*/ 4869160 h 4869160"/>
              <a:gd name="connsiteX3" fmla="*/ 639957 w 5845329"/>
              <a:gd name="connsiteY3" fmla="*/ 4869160 h 4869160"/>
              <a:gd name="connsiteX4" fmla="*/ 338458 w 5845329"/>
              <a:gd name="connsiteY4" fmla="*/ 4547396 h 4869160"/>
              <a:gd name="connsiteX5" fmla="*/ 662494 w 5845329"/>
              <a:gd name="connsiteY5" fmla="*/ 4223360 h 4869160"/>
              <a:gd name="connsiteX6" fmla="*/ 672910 w 5845329"/>
              <a:gd name="connsiteY6" fmla="*/ 4224410 h 4869160"/>
              <a:gd name="connsiteX7" fmla="*/ 2612890 w 5845329"/>
              <a:gd name="connsiteY7" fmla="*/ 4223360 h 4869160"/>
              <a:gd name="connsiteX8" fmla="*/ 2936926 w 5845329"/>
              <a:gd name="connsiteY8" fmla="*/ 3899324 h 4869160"/>
              <a:gd name="connsiteX9" fmla="*/ 2612890 w 5845329"/>
              <a:gd name="connsiteY9" fmla="*/ 3575288 h 4869160"/>
              <a:gd name="connsiteX10" fmla="*/ 1355390 w 5845329"/>
              <a:gd name="connsiteY10" fmla="*/ 3575288 h 4869160"/>
              <a:gd name="connsiteX11" fmla="*/ 1355390 w 5845329"/>
              <a:gd name="connsiteY11" fmla="*/ 3570770 h 4869160"/>
              <a:gd name="connsiteX12" fmla="*/ 1310566 w 5845329"/>
              <a:gd name="connsiteY12" fmla="*/ 3575288 h 4869160"/>
              <a:gd name="connsiteX13" fmla="*/ 986530 w 5845329"/>
              <a:gd name="connsiteY13" fmla="*/ 3251252 h 4869160"/>
              <a:gd name="connsiteX14" fmla="*/ 1310566 w 5845329"/>
              <a:gd name="connsiteY14" fmla="*/ 2927216 h 4869160"/>
              <a:gd name="connsiteX15" fmla="*/ 1355390 w 5845329"/>
              <a:gd name="connsiteY15" fmla="*/ 2931735 h 4869160"/>
              <a:gd name="connsiteX16" fmla="*/ 1355390 w 5845329"/>
              <a:gd name="connsiteY16" fmla="*/ 2927216 h 4869160"/>
              <a:gd name="connsiteX17" fmla="*/ 2180842 w 5845329"/>
              <a:gd name="connsiteY17" fmla="*/ 2927216 h 4869160"/>
              <a:gd name="connsiteX18" fmla="*/ 2504878 w 5845329"/>
              <a:gd name="connsiteY18" fmla="*/ 2603180 h 4869160"/>
              <a:gd name="connsiteX19" fmla="*/ 2180842 w 5845329"/>
              <a:gd name="connsiteY19" fmla="*/ 2279144 h 4869160"/>
              <a:gd name="connsiteX20" fmla="*/ 324036 w 5845329"/>
              <a:gd name="connsiteY20" fmla="*/ 2279144 h 4869160"/>
              <a:gd name="connsiteX21" fmla="*/ 319390 w 5845329"/>
              <a:gd name="connsiteY21" fmla="*/ 2279144 h 4869160"/>
              <a:gd name="connsiteX22" fmla="*/ 319390 w 5845329"/>
              <a:gd name="connsiteY22" fmla="*/ 2278676 h 4869160"/>
              <a:gd name="connsiteX23" fmla="*/ 0 w 5845329"/>
              <a:gd name="connsiteY23" fmla="*/ 1955108 h 4869160"/>
              <a:gd name="connsiteX24" fmla="*/ 319390 w 5845329"/>
              <a:gd name="connsiteY24" fmla="*/ 1631541 h 4869160"/>
              <a:gd name="connsiteX25" fmla="*/ 319390 w 5845329"/>
              <a:gd name="connsiteY25" fmla="*/ 1631072 h 4869160"/>
              <a:gd name="connsiteX26" fmla="*/ 324036 w 5845329"/>
              <a:gd name="connsiteY26" fmla="*/ 1631072 h 4869160"/>
              <a:gd name="connsiteX27" fmla="*/ 1634602 w 5845329"/>
              <a:gd name="connsiteY27" fmla="*/ 1631072 h 4869160"/>
              <a:gd name="connsiteX28" fmla="*/ 1634602 w 5845329"/>
              <a:gd name="connsiteY28" fmla="*/ 1626553 h 4869160"/>
              <a:gd name="connsiteX29" fmla="*/ 1679426 w 5845329"/>
              <a:gd name="connsiteY29" fmla="*/ 1631072 h 4869160"/>
              <a:gd name="connsiteX30" fmla="*/ 2003462 w 5845329"/>
              <a:gd name="connsiteY30" fmla="*/ 1307036 h 4869160"/>
              <a:gd name="connsiteX31" fmla="*/ 1679426 w 5845329"/>
              <a:gd name="connsiteY31" fmla="*/ 983000 h 4869160"/>
              <a:gd name="connsiteX32" fmla="*/ 1634602 w 5845329"/>
              <a:gd name="connsiteY32" fmla="*/ 987519 h 4869160"/>
              <a:gd name="connsiteX33" fmla="*/ 1634602 w 5845329"/>
              <a:gd name="connsiteY33" fmla="*/ 983000 h 4869160"/>
              <a:gd name="connsiteX34" fmla="*/ 972108 w 5845329"/>
              <a:gd name="connsiteY34" fmla="*/ 983000 h 4869160"/>
              <a:gd name="connsiteX35" fmla="*/ 648072 w 5845329"/>
              <a:gd name="connsiteY35" fmla="*/ 658964 h 4869160"/>
              <a:gd name="connsiteX36" fmla="*/ 972108 w 5845329"/>
              <a:gd name="connsiteY36" fmla="*/ 334928 h 4869160"/>
              <a:gd name="connsiteX37" fmla="*/ 2828914 w 5845329"/>
              <a:gd name="connsiteY37" fmla="*/ 334928 h 4869160"/>
              <a:gd name="connsiteX38" fmla="*/ 3152950 w 5845329"/>
              <a:gd name="connsiteY38" fmla="*/ 10892 h 4869160"/>
              <a:gd name="connsiteX39" fmla="*/ 3151852 w 5845329"/>
              <a:gd name="connsiteY39" fmla="*/ 0 h 4869160"/>
              <a:gd name="connsiteX0" fmla="*/ 3151852 w 5845329"/>
              <a:gd name="connsiteY0" fmla="*/ 0 h 4878125"/>
              <a:gd name="connsiteX1" fmla="*/ 5844467 w 5845329"/>
              <a:gd name="connsiteY1" fmla="*/ 8964 h 4878125"/>
              <a:gd name="connsiteX2" fmla="*/ 5844467 w 5845329"/>
              <a:gd name="connsiteY2" fmla="*/ 4869160 h 4878125"/>
              <a:gd name="connsiteX3" fmla="*/ 1688827 w 5845329"/>
              <a:gd name="connsiteY3" fmla="*/ 4878125 h 4878125"/>
              <a:gd name="connsiteX4" fmla="*/ 338458 w 5845329"/>
              <a:gd name="connsiteY4" fmla="*/ 4547396 h 4878125"/>
              <a:gd name="connsiteX5" fmla="*/ 662494 w 5845329"/>
              <a:gd name="connsiteY5" fmla="*/ 4223360 h 4878125"/>
              <a:gd name="connsiteX6" fmla="*/ 672910 w 5845329"/>
              <a:gd name="connsiteY6" fmla="*/ 4224410 h 4878125"/>
              <a:gd name="connsiteX7" fmla="*/ 2612890 w 5845329"/>
              <a:gd name="connsiteY7" fmla="*/ 4223360 h 4878125"/>
              <a:gd name="connsiteX8" fmla="*/ 2936926 w 5845329"/>
              <a:gd name="connsiteY8" fmla="*/ 3899324 h 4878125"/>
              <a:gd name="connsiteX9" fmla="*/ 2612890 w 5845329"/>
              <a:gd name="connsiteY9" fmla="*/ 3575288 h 4878125"/>
              <a:gd name="connsiteX10" fmla="*/ 1355390 w 5845329"/>
              <a:gd name="connsiteY10" fmla="*/ 3575288 h 4878125"/>
              <a:gd name="connsiteX11" fmla="*/ 1355390 w 5845329"/>
              <a:gd name="connsiteY11" fmla="*/ 3570770 h 4878125"/>
              <a:gd name="connsiteX12" fmla="*/ 1310566 w 5845329"/>
              <a:gd name="connsiteY12" fmla="*/ 3575288 h 4878125"/>
              <a:gd name="connsiteX13" fmla="*/ 986530 w 5845329"/>
              <a:gd name="connsiteY13" fmla="*/ 3251252 h 4878125"/>
              <a:gd name="connsiteX14" fmla="*/ 1310566 w 5845329"/>
              <a:gd name="connsiteY14" fmla="*/ 2927216 h 4878125"/>
              <a:gd name="connsiteX15" fmla="*/ 1355390 w 5845329"/>
              <a:gd name="connsiteY15" fmla="*/ 2931735 h 4878125"/>
              <a:gd name="connsiteX16" fmla="*/ 1355390 w 5845329"/>
              <a:gd name="connsiteY16" fmla="*/ 2927216 h 4878125"/>
              <a:gd name="connsiteX17" fmla="*/ 2180842 w 5845329"/>
              <a:gd name="connsiteY17" fmla="*/ 2927216 h 4878125"/>
              <a:gd name="connsiteX18" fmla="*/ 2504878 w 5845329"/>
              <a:gd name="connsiteY18" fmla="*/ 2603180 h 4878125"/>
              <a:gd name="connsiteX19" fmla="*/ 2180842 w 5845329"/>
              <a:gd name="connsiteY19" fmla="*/ 2279144 h 4878125"/>
              <a:gd name="connsiteX20" fmla="*/ 324036 w 5845329"/>
              <a:gd name="connsiteY20" fmla="*/ 2279144 h 4878125"/>
              <a:gd name="connsiteX21" fmla="*/ 319390 w 5845329"/>
              <a:gd name="connsiteY21" fmla="*/ 2279144 h 4878125"/>
              <a:gd name="connsiteX22" fmla="*/ 319390 w 5845329"/>
              <a:gd name="connsiteY22" fmla="*/ 2278676 h 4878125"/>
              <a:gd name="connsiteX23" fmla="*/ 0 w 5845329"/>
              <a:gd name="connsiteY23" fmla="*/ 1955108 h 4878125"/>
              <a:gd name="connsiteX24" fmla="*/ 319390 w 5845329"/>
              <a:gd name="connsiteY24" fmla="*/ 1631541 h 4878125"/>
              <a:gd name="connsiteX25" fmla="*/ 319390 w 5845329"/>
              <a:gd name="connsiteY25" fmla="*/ 1631072 h 4878125"/>
              <a:gd name="connsiteX26" fmla="*/ 324036 w 5845329"/>
              <a:gd name="connsiteY26" fmla="*/ 1631072 h 4878125"/>
              <a:gd name="connsiteX27" fmla="*/ 1634602 w 5845329"/>
              <a:gd name="connsiteY27" fmla="*/ 1631072 h 4878125"/>
              <a:gd name="connsiteX28" fmla="*/ 1634602 w 5845329"/>
              <a:gd name="connsiteY28" fmla="*/ 1626553 h 4878125"/>
              <a:gd name="connsiteX29" fmla="*/ 1679426 w 5845329"/>
              <a:gd name="connsiteY29" fmla="*/ 1631072 h 4878125"/>
              <a:gd name="connsiteX30" fmla="*/ 2003462 w 5845329"/>
              <a:gd name="connsiteY30" fmla="*/ 1307036 h 4878125"/>
              <a:gd name="connsiteX31" fmla="*/ 1679426 w 5845329"/>
              <a:gd name="connsiteY31" fmla="*/ 983000 h 4878125"/>
              <a:gd name="connsiteX32" fmla="*/ 1634602 w 5845329"/>
              <a:gd name="connsiteY32" fmla="*/ 987519 h 4878125"/>
              <a:gd name="connsiteX33" fmla="*/ 1634602 w 5845329"/>
              <a:gd name="connsiteY33" fmla="*/ 983000 h 4878125"/>
              <a:gd name="connsiteX34" fmla="*/ 972108 w 5845329"/>
              <a:gd name="connsiteY34" fmla="*/ 983000 h 4878125"/>
              <a:gd name="connsiteX35" fmla="*/ 648072 w 5845329"/>
              <a:gd name="connsiteY35" fmla="*/ 658964 h 4878125"/>
              <a:gd name="connsiteX36" fmla="*/ 972108 w 5845329"/>
              <a:gd name="connsiteY36" fmla="*/ 334928 h 4878125"/>
              <a:gd name="connsiteX37" fmla="*/ 2828914 w 5845329"/>
              <a:gd name="connsiteY37" fmla="*/ 334928 h 4878125"/>
              <a:gd name="connsiteX38" fmla="*/ 3152950 w 5845329"/>
              <a:gd name="connsiteY38" fmla="*/ 10892 h 4878125"/>
              <a:gd name="connsiteX39" fmla="*/ 3151852 w 5845329"/>
              <a:gd name="connsiteY39" fmla="*/ 0 h 4878125"/>
              <a:gd name="connsiteX0" fmla="*/ 3151852 w 5845329"/>
              <a:gd name="connsiteY0" fmla="*/ 0 h 4878125"/>
              <a:gd name="connsiteX1" fmla="*/ 5844467 w 5845329"/>
              <a:gd name="connsiteY1" fmla="*/ 8964 h 4878125"/>
              <a:gd name="connsiteX2" fmla="*/ 5844467 w 5845329"/>
              <a:gd name="connsiteY2" fmla="*/ 4869160 h 4878125"/>
              <a:gd name="connsiteX3" fmla="*/ 1688827 w 5845329"/>
              <a:gd name="connsiteY3" fmla="*/ 4878125 h 4878125"/>
              <a:gd name="connsiteX4" fmla="*/ 1234928 w 5845329"/>
              <a:gd name="connsiteY4" fmla="*/ 4556361 h 4878125"/>
              <a:gd name="connsiteX5" fmla="*/ 662494 w 5845329"/>
              <a:gd name="connsiteY5" fmla="*/ 4223360 h 4878125"/>
              <a:gd name="connsiteX6" fmla="*/ 672910 w 5845329"/>
              <a:gd name="connsiteY6" fmla="*/ 4224410 h 4878125"/>
              <a:gd name="connsiteX7" fmla="*/ 2612890 w 5845329"/>
              <a:gd name="connsiteY7" fmla="*/ 4223360 h 4878125"/>
              <a:gd name="connsiteX8" fmla="*/ 2936926 w 5845329"/>
              <a:gd name="connsiteY8" fmla="*/ 3899324 h 4878125"/>
              <a:gd name="connsiteX9" fmla="*/ 2612890 w 5845329"/>
              <a:gd name="connsiteY9" fmla="*/ 3575288 h 4878125"/>
              <a:gd name="connsiteX10" fmla="*/ 1355390 w 5845329"/>
              <a:gd name="connsiteY10" fmla="*/ 3575288 h 4878125"/>
              <a:gd name="connsiteX11" fmla="*/ 1355390 w 5845329"/>
              <a:gd name="connsiteY11" fmla="*/ 3570770 h 4878125"/>
              <a:gd name="connsiteX12" fmla="*/ 1310566 w 5845329"/>
              <a:gd name="connsiteY12" fmla="*/ 3575288 h 4878125"/>
              <a:gd name="connsiteX13" fmla="*/ 986530 w 5845329"/>
              <a:gd name="connsiteY13" fmla="*/ 3251252 h 4878125"/>
              <a:gd name="connsiteX14" fmla="*/ 1310566 w 5845329"/>
              <a:gd name="connsiteY14" fmla="*/ 2927216 h 4878125"/>
              <a:gd name="connsiteX15" fmla="*/ 1355390 w 5845329"/>
              <a:gd name="connsiteY15" fmla="*/ 2931735 h 4878125"/>
              <a:gd name="connsiteX16" fmla="*/ 1355390 w 5845329"/>
              <a:gd name="connsiteY16" fmla="*/ 2927216 h 4878125"/>
              <a:gd name="connsiteX17" fmla="*/ 2180842 w 5845329"/>
              <a:gd name="connsiteY17" fmla="*/ 2927216 h 4878125"/>
              <a:gd name="connsiteX18" fmla="*/ 2504878 w 5845329"/>
              <a:gd name="connsiteY18" fmla="*/ 2603180 h 4878125"/>
              <a:gd name="connsiteX19" fmla="*/ 2180842 w 5845329"/>
              <a:gd name="connsiteY19" fmla="*/ 2279144 h 4878125"/>
              <a:gd name="connsiteX20" fmla="*/ 324036 w 5845329"/>
              <a:gd name="connsiteY20" fmla="*/ 2279144 h 4878125"/>
              <a:gd name="connsiteX21" fmla="*/ 319390 w 5845329"/>
              <a:gd name="connsiteY21" fmla="*/ 2279144 h 4878125"/>
              <a:gd name="connsiteX22" fmla="*/ 319390 w 5845329"/>
              <a:gd name="connsiteY22" fmla="*/ 2278676 h 4878125"/>
              <a:gd name="connsiteX23" fmla="*/ 0 w 5845329"/>
              <a:gd name="connsiteY23" fmla="*/ 1955108 h 4878125"/>
              <a:gd name="connsiteX24" fmla="*/ 319390 w 5845329"/>
              <a:gd name="connsiteY24" fmla="*/ 1631541 h 4878125"/>
              <a:gd name="connsiteX25" fmla="*/ 319390 w 5845329"/>
              <a:gd name="connsiteY25" fmla="*/ 1631072 h 4878125"/>
              <a:gd name="connsiteX26" fmla="*/ 324036 w 5845329"/>
              <a:gd name="connsiteY26" fmla="*/ 1631072 h 4878125"/>
              <a:gd name="connsiteX27" fmla="*/ 1634602 w 5845329"/>
              <a:gd name="connsiteY27" fmla="*/ 1631072 h 4878125"/>
              <a:gd name="connsiteX28" fmla="*/ 1634602 w 5845329"/>
              <a:gd name="connsiteY28" fmla="*/ 1626553 h 4878125"/>
              <a:gd name="connsiteX29" fmla="*/ 1679426 w 5845329"/>
              <a:gd name="connsiteY29" fmla="*/ 1631072 h 4878125"/>
              <a:gd name="connsiteX30" fmla="*/ 2003462 w 5845329"/>
              <a:gd name="connsiteY30" fmla="*/ 1307036 h 4878125"/>
              <a:gd name="connsiteX31" fmla="*/ 1679426 w 5845329"/>
              <a:gd name="connsiteY31" fmla="*/ 983000 h 4878125"/>
              <a:gd name="connsiteX32" fmla="*/ 1634602 w 5845329"/>
              <a:gd name="connsiteY32" fmla="*/ 987519 h 4878125"/>
              <a:gd name="connsiteX33" fmla="*/ 1634602 w 5845329"/>
              <a:gd name="connsiteY33" fmla="*/ 983000 h 4878125"/>
              <a:gd name="connsiteX34" fmla="*/ 972108 w 5845329"/>
              <a:gd name="connsiteY34" fmla="*/ 983000 h 4878125"/>
              <a:gd name="connsiteX35" fmla="*/ 648072 w 5845329"/>
              <a:gd name="connsiteY35" fmla="*/ 658964 h 4878125"/>
              <a:gd name="connsiteX36" fmla="*/ 972108 w 5845329"/>
              <a:gd name="connsiteY36" fmla="*/ 334928 h 4878125"/>
              <a:gd name="connsiteX37" fmla="*/ 2828914 w 5845329"/>
              <a:gd name="connsiteY37" fmla="*/ 334928 h 4878125"/>
              <a:gd name="connsiteX38" fmla="*/ 3152950 w 5845329"/>
              <a:gd name="connsiteY38" fmla="*/ 10892 h 4878125"/>
              <a:gd name="connsiteX39" fmla="*/ 3151852 w 5845329"/>
              <a:gd name="connsiteY39" fmla="*/ 0 h 4878125"/>
              <a:gd name="connsiteX0" fmla="*/ 3151852 w 5845329"/>
              <a:gd name="connsiteY0" fmla="*/ 0 h 4878125"/>
              <a:gd name="connsiteX1" fmla="*/ 5844467 w 5845329"/>
              <a:gd name="connsiteY1" fmla="*/ 8964 h 4878125"/>
              <a:gd name="connsiteX2" fmla="*/ 5844467 w 5845329"/>
              <a:gd name="connsiteY2" fmla="*/ 4869160 h 4878125"/>
              <a:gd name="connsiteX3" fmla="*/ 1688827 w 5845329"/>
              <a:gd name="connsiteY3" fmla="*/ 4878125 h 4878125"/>
              <a:gd name="connsiteX4" fmla="*/ 1234928 w 5845329"/>
              <a:gd name="connsiteY4" fmla="*/ 4556361 h 4878125"/>
              <a:gd name="connsiteX5" fmla="*/ 662494 w 5845329"/>
              <a:gd name="connsiteY5" fmla="*/ 4223360 h 4878125"/>
              <a:gd name="connsiteX6" fmla="*/ 672910 w 5845329"/>
              <a:gd name="connsiteY6" fmla="*/ 4224410 h 4878125"/>
              <a:gd name="connsiteX7" fmla="*/ 2612890 w 5845329"/>
              <a:gd name="connsiteY7" fmla="*/ 4223360 h 4878125"/>
              <a:gd name="connsiteX8" fmla="*/ 2936926 w 5845329"/>
              <a:gd name="connsiteY8" fmla="*/ 3899324 h 4878125"/>
              <a:gd name="connsiteX9" fmla="*/ 2612890 w 5845329"/>
              <a:gd name="connsiteY9" fmla="*/ 3575288 h 4878125"/>
              <a:gd name="connsiteX10" fmla="*/ 1355390 w 5845329"/>
              <a:gd name="connsiteY10" fmla="*/ 3575288 h 4878125"/>
              <a:gd name="connsiteX11" fmla="*/ 1355390 w 5845329"/>
              <a:gd name="connsiteY11" fmla="*/ 3570770 h 4878125"/>
              <a:gd name="connsiteX12" fmla="*/ 1310566 w 5845329"/>
              <a:gd name="connsiteY12" fmla="*/ 3575288 h 4878125"/>
              <a:gd name="connsiteX13" fmla="*/ 986530 w 5845329"/>
              <a:gd name="connsiteY13" fmla="*/ 3251252 h 4878125"/>
              <a:gd name="connsiteX14" fmla="*/ 1310566 w 5845329"/>
              <a:gd name="connsiteY14" fmla="*/ 2927216 h 4878125"/>
              <a:gd name="connsiteX15" fmla="*/ 1355390 w 5845329"/>
              <a:gd name="connsiteY15" fmla="*/ 2931735 h 4878125"/>
              <a:gd name="connsiteX16" fmla="*/ 1355390 w 5845329"/>
              <a:gd name="connsiteY16" fmla="*/ 2927216 h 4878125"/>
              <a:gd name="connsiteX17" fmla="*/ 2180842 w 5845329"/>
              <a:gd name="connsiteY17" fmla="*/ 2927216 h 4878125"/>
              <a:gd name="connsiteX18" fmla="*/ 2504878 w 5845329"/>
              <a:gd name="connsiteY18" fmla="*/ 2603180 h 4878125"/>
              <a:gd name="connsiteX19" fmla="*/ 2180842 w 5845329"/>
              <a:gd name="connsiteY19" fmla="*/ 2279144 h 4878125"/>
              <a:gd name="connsiteX20" fmla="*/ 324036 w 5845329"/>
              <a:gd name="connsiteY20" fmla="*/ 2279144 h 4878125"/>
              <a:gd name="connsiteX21" fmla="*/ 319390 w 5845329"/>
              <a:gd name="connsiteY21" fmla="*/ 2279144 h 4878125"/>
              <a:gd name="connsiteX22" fmla="*/ 319390 w 5845329"/>
              <a:gd name="connsiteY22" fmla="*/ 2278676 h 4878125"/>
              <a:gd name="connsiteX23" fmla="*/ 0 w 5845329"/>
              <a:gd name="connsiteY23" fmla="*/ 1955108 h 4878125"/>
              <a:gd name="connsiteX24" fmla="*/ 319390 w 5845329"/>
              <a:gd name="connsiteY24" fmla="*/ 1631541 h 4878125"/>
              <a:gd name="connsiteX25" fmla="*/ 319390 w 5845329"/>
              <a:gd name="connsiteY25" fmla="*/ 1631072 h 4878125"/>
              <a:gd name="connsiteX26" fmla="*/ 324036 w 5845329"/>
              <a:gd name="connsiteY26" fmla="*/ 1631072 h 4878125"/>
              <a:gd name="connsiteX27" fmla="*/ 1634602 w 5845329"/>
              <a:gd name="connsiteY27" fmla="*/ 1631072 h 4878125"/>
              <a:gd name="connsiteX28" fmla="*/ 1634602 w 5845329"/>
              <a:gd name="connsiteY28" fmla="*/ 1626553 h 4878125"/>
              <a:gd name="connsiteX29" fmla="*/ 1679426 w 5845329"/>
              <a:gd name="connsiteY29" fmla="*/ 1631072 h 4878125"/>
              <a:gd name="connsiteX30" fmla="*/ 2003462 w 5845329"/>
              <a:gd name="connsiteY30" fmla="*/ 1307036 h 4878125"/>
              <a:gd name="connsiteX31" fmla="*/ 1679426 w 5845329"/>
              <a:gd name="connsiteY31" fmla="*/ 983000 h 4878125"/>
              <a:gd name="connsiteX32" fmla="*/ 1634602 w 5845329"/>
              <a:gd name="connsiteY32" fmla="*/ 987519 h 4878125"/>
              <a:gd name="connsiteX33" fmla="*/ 1634602 w 5845329"/>
              <a:gd name="connsiteY33" fmla="*/ 983000 h 4878125"/>
              <a:gd name="connsiteX34" fmla="*/ 972108 w 5845329"/>
              <a:gd name="connsiteY34" fmla="*/ 983000 h 4878125"/>
              <a:gd name="connsiteX35" fmla="*/ 648072 w 5845329"/>
              <a:gd name="connsiteY35" fmla="*/ 658964 h 4878125"/>
              <a:gd name="connsiteX36" fmla="*/ 972108 w 5845329"/>
              <a:gd name="connsiteY36" fmla="*/ 334928 h 4878125"/>
              <a:gd name="connsiteX37" fmla="*/ 2828914 w 5845329"/>
              <a:gd name="connsiteY37" fmla="*/ 334928 h 4878125"/>
              <a:gd name="connsiteX38" fmla="*/ 3152950 w 5845329"/>
              <a:gd name="connsiteY38" fmla="*/ 10892 h 4878125"/>
              <a:gd name="connsiteX39" fmla="*/ 3151852 w 5845329"/>
              <a:gd name="connsiteY39" fmla="*/ 0 h 4878125"/>
              <a:gd name="connsiteX0" fmla="*/ 3151852 w 5845329"/>
              <a:gd name="connsiteY0" fmla="*/ 0 h 4878125"/>
              <a:gd name="connsiteX1" fmla="*/ 5844467 w 5845329"/>
              <a:gd name="connsiteY1" fmla="*/ 8964 h 4878125"/>
              <a:gd name="connsiteX2" fmla="*/ 5844467 w 5845329"/>
              <a:gd name="connsiteY2" fmla="*/ 4869160 h 4878125"/>
              <a:gd name="connsiteX3" fmla="*/ 1688827 w 5845329"/>
              <a:gd name="connsiteY3" fmla="*/ 4878125 h 4878125"/>
              <a:gd name="connsiteX4" fmla="*/ 1234928 w 5845329"/>
              <a:gd name="connsiteY4" fmla="*/ 4556361 h 4878125"/>
              <a:gd name="connsiteX5" fmla="*/ 662494 w 5845329"/>
              <a:gd name="connsiteY5" fmla="*/ 4223360 h 4878125"/>
              <a:gd name="connsiteX6" fmla="*/ 2080369 w 5845329"/>
              <a:gd name="connsiteY6" fmla="*/ 4233375 h 4878125"/>
              <a:gd name="connsiteX7" fmla="*/ 2612890 w 5845329"/>
              <a:gd name="connsiteY7" fmla="*/ 4223360 h 4878125"/>
              <a:gd name="connsiteX8" fmla="*/ 2936926 w 5845329"/>
              <a:gd name="connsiteY8" fmla="*/ 3899324 h 4878125"/>
              <a:gd name="connsiteX9" fmla="*/ 2612890 w 5845329"/>
              <a:gd name="connsiteY9" fmla="*/ 3575288 h 4878125"/>
              <a:gd name="connsiteX10" fmla="*/ 1355390 w 5845329"/>
              <a:gd name="connsiteY10" fmla="*/ 3575288 h 4878125"/>
              <a:gd name="connsiteX11" fmla="*/ 1355390 w 5845329"/>
              <a:gd name="connsiteY11" fmla="*/ 3570770 h 4878125"/>
              <a:gd name="connsiteX12" fmla="*/ 1310566 w 5845329"/>
              <a:gd name="connsiteY12" fmla="*/ 3575288 h 4878125"/>
              <a:gd name="connsiteX13" fmla="*/ 986530 w 5845329"/>
              <a:gd name="connsiteY13" fmla="*/ 3251252 h 4878125"/>
              <a:gd name="connsiteX14" fmla="*/ 1310566 w 5845329"/>
              <a:gd name="connsiteY14" fmla="*/ 2927216 h 4878125"/>
              <a:gd name="connsiteX15" fmla="*/ 1355390 w 5845329"/>
              <a:gd name="connsiteY15" fmla="*/ 2931735 h 4878125"/>
              <a:gd name="connsiteX16" fmla="*/ 1355390 w 5845329"/>
              <a:gd name="connsiteY16" fmla="*/ 2927216 h 4878125"/>
              <a:gd name="connsiteX17" fmla="*/ 2180842 w 5845329"/>
              <a:gd name="connsiteY17" fmla="*/ 2927216 h 4878125"/>
              <a:gd name="connsiteX18" fmla="*/ 2504878 w 5845329"/>
              <a:gd name="connsiteY18" fmla="*/ 2603180 h 4878125"/>
              <a:gd name="connsiteX19" fmla="*/ 2180842 w 5845329"/>
              <a:gd name="connsiteY19" fmla="*/ 2279144 h 4878125"/>
              <a:gd name="connsiteX20" fmla="*/ 324036 w 5845329"/>
              <a:gd name="connsiteY20" fmla="*/ 2279144 h 4878125"/>
              <a:gd name="connsiteX21" fmla="*/ 319390 w 5845329"/>
              <a:gd name="connsiteY21" fmla="*/ 2279144 h 4878125"/>
              <a:gd name="connsiteX22" fmla="*/ 319390 w 5845329"/>
              <a:gd name="connsiteY22" fmla="*/ 2278676 h 4878125"/>
              <a:gd name="connsiteX23" fmla="*/ 0 w 5845329"/>
              <a:gd name="connsiteY23" fmla="*/ 1955108 h 4878125"/>
              <a:gd name="connsiteX24" fmla="*/ 319390 w 5845329"/>
              <a:gd name="connsiteY24" fmla="*/ 1631541 h 4878125"/>
              <a:gd name="connsiteX25" fmla="*/ 319390 w 5845329"/>
              <a:gd name="connsiteY25" fmla="*/ 1631072 h 4878125"/>
              <a:gd name="connsiteX26" fmla="*/ 324036 w 5845329"/>
              <a:gd name="connsiteY26" fmla="*/ 1631072 h 4878125"/>
              <a:gd name="connsiteX27" fmla="*/ 1634602 w 5845329"/>
              <a:gd name="connsiteY27" fmla="*/ 1631072 h 4878125"/>
              <a:gd name="connsiteX28" fmla="*/ 1634602 w 5845329"/>
              <a:gd name="connsiteY28" fmla="*/ 1626553 h 4878125"/>
              <a:gd name="connsiteX29" fmla="*/ 1679426 w 5845329"/>
              <a:gd name="connsiteY29" fmla="*/ 1631072 h 4878125"/>
              <a:gd name="connsiteX30" fmla="*/ 2003462 w 5845329"/>
              <a:gd name="connsiteY30" fmla="*/ 1307036 h 4878125"/>
              <a:gd name="connsiteX31" fmla="*/ 1679426 w 5845329"/>
              <a:gd name="connsiteY31" fmla="*/ 983000 h 4878125"/>
              <a:gd name="connsiteX32" fmla="*/ 1634602 w 5845329"/>
              <a:gd name="connsiteY32" fmla="*/ 987519 h 4878125"/>
              <a:gd name="connsiteX33" fmla="*/ 1634602 w 5845329"/>
              <a:gd name="connsiteY33" fmla="*/ 983000 h 4878125"/>
              <a:gd name="connsiteX34" fmla="*/ 972108 w 5845329"/>
              <a:gd name="connsiteY34" fmla="*/ 983000 h 4878125"/>
              <a:gd name="connsiteX35" fmla="*/ 648072 w 5845329"/>
              <a:gd name="connsiteY35" fmla="*/ 658964 h 4878125"/>
              <a:gd name="connsiteX36" fmla="*/ 972108 w 5845329"/>
              <a:gd name="connsiteY36" fmla="*/ 334928 h 4878125"/>
              <a:gd name="connsiteX37" fmla="*/ 2828914 w 5845329"/>
              <a:gd name="connsiteY37" fmla="*/ 334928 h 4878125"/>
              <a:gd name="connsiteX38" fmla="*/ 3152950 w 5845329"/>
              <a:gd name="connsiteY38" fmla="*/ 10892 h 4878125"/>
              <a:gd name="connsiteX39" fmla="*/ 3151852 w 5845329"/>
              <a:gd name="connsiteY39" fmla="*/ 0 h 4878125"/>
              <a:gd name="connsiteX0" fmla="*/ 3151852 w 5845329"/>
              <a:gd name="connsiteY0" fmla="*/ 0 h 4878125"/>
              <a:gd name="connsiteX1" fmla="*/ 5844467 w 5845329"/>
              <a:gd name="connsiteY1" fmla="*/ 8964 h 4878125"/>
              <a:gd name="connsiteX2" fmla="*/ 5844467 w 5845329"/>
              <a:gd name="connsiteY2" fmla="*/ 4869160 h 4878125"/>
              <a:gd name="connsiteX3" fmla="*/ 1688827 w 5845329"/>
              <a:gd name="connsiteY3" fmla="*/ 4878125 h 4878125"/>
              <a:gd name="connsiteX4" fmla="*/ 1234928 w 5845329"/>
              <a:gd name="connsiteY4" fmla="*/ 4556361 h 4878125"/>
              <a:gd name="connsiteX5" fmla="*/ 1657576 w 5845329"/>
              <a:gd name="connsiteY5" fmla="*/ 4232325 h 4878125"/>
              <a:gd name="connsiteX6" fmla="*/ 2080369 w 5845329"/>
              <a:gd name="connsiteY6" fmla="*/ 4233375 h 4878125"/>
              <a:gd name="connsiteX7" fmla="*/ 2612890 w 5845329"/>
              <a:gd name="connsiteY7" fmla="*/ 4223360 h 4878125"/>
              <a:gd name="connsiteX8" fmla="*/ 2936926 w 5845329"/>
              <a:gd name="connsiteY8" fmla="*/ 3899324 h 4878125"/>
              <a:gd name="connsiteX9" fmla="*/ 2612890 w 5845329"/>
              <a:gd name="connsiteY9" fmla="*/ 3575288 h 4878125"/>
              <a:gd name="connsiteX10" fmla="*/ 1355390 w 5845329"/>
              <a:gd name="connsiteY10" fmla="*/ 3575288 h 4878125"/>
              <a:gd name="connsiteX11" fmla="*/ 1355390 w 5845329"/>
              <a:gd name="connsiteY11" fmla="*/ 3570770 h 4878125"/>
              <a:gd name="connsiteX12" fmla="*/ 1310566 w 5845329"/>
              <a:gd name="connsiteY12" fmla="*/ 3575288 h 4878125"/>
              <a:gd name="connsiteX13" fmla="*/ 986530 w 5845329"/>
              <a:gd name="connsiteY13" fmla="*/ 3251252 h 4878125"/>
              <a:gd name="connsiteX14" fmla="*/ 1310566 w 5845329"/>
              <a:gd name="connsiteY14" fmla="*/ 2927216 h 4878125"/>
              <a:gd name="connsiteX15" fmla="*/ 1355390 w 5845329"/>
              <a:gd name="connsiteY15" fmla="*/ 2931735 h 4878125"/>
              <a:gd name="connsiteX16" fmla="*/ 1355390 w 5845329"/>
              <a:gd name="connsiteY16" fmla="*/ 2927216 h 4878125"/>
              <a:gd name="connsiteX17" fmla="*/ 2180842 w 5845329"/>
              <a:gd name="connsiteY17" fmla="*/ 2927216 h 4878125"/>
              <a:gd name="connsiteX18" fmla="*/ 2504878 w 5845329"/>
              <a:gd name="connsiteY18" fmla="*/ 2603180 h 4878125"/>
              <a:gd name="connsiteX19" fmla="*/ 2180842 w 5845329"/>
              <a:gd name="connsiteY19" fmla="*/ 2279144 h 4878125"/>
              <a:gd name="connsiteX20" fmla="*/ 324036 w 5845329"/>
              <a:gd name="connsiteY20" fmla="*/ 2279144 h 4878125"/>
              <a:gd name="connsiteX21" fmla="*/ 319390 w 5845329"/>
              <a:gd name="connsiteY21" fmla="*/ 2279144 h 4878125"/>
              <a:gd name="connsiteX22" fmla="*/ 319390 w 5845329"/>
              <a:gd name="connsiteY22" fmla="*/ 2278676 h 4878125"/>
              <a:gd name="connsiteX23" fmla="*/ 0 w 5845329"/>
              <a:gd name="connsiteY23" fmla="*/ 1955108 h 4878125"/>
              <a:gd name="connsiteX24" fmla="*/ 319390 w 5845329"/>
              <a:gd name="connsiteY24" fmla="*/ 1631541 h 4878125"/>
              <a:gd name="connsiteX25" fmla="*/ 319390 w 5845329"/>
              <a:gd name="connsiteY25" fmla="*/ 1631072 h 4878125"/>
              <a:gd name="connsiteX26" fmla="*/ 324036 w 5845329"/>
              <a:gd name="connsiteY26" fmla="*/ 1631072 h 4878125"/>
              <a:gd name="connsiteX27" fmla="*/ 1634602 w 5845329"/>
              <a:gd name="connsiteY27" fmla="*/ 1631072 h 4878125"/>
              <a:gd name="connsiteX28" fmla="*/ 1634602 w 5845329"/>
              <a:gd name="connsiteY28" fmla="*/ 1626553 h 4878125"/>
              <a:gd name="connsiteX29" fmla="*/ 1679426 w 5845329"/>
              <a:gd name="connsiteY29" fmla="*/ 1631072 h 4878125"/>
              <a:gd name="connsiteX30" fmla="*/ 2003462 w 5845329"/>
              <a:gd name="connsiteY30" fmla="*/ 1307036 h 4878125"/>
              <a:gd name="connsiteX31" fmla="*/ 1679426 w 5845329"/>
              <a:gd name="connsiteY31" fmla="*/ 983000 h 4878125"/>
              <a:gd name="connsiteX32" fmla="*/ 1634602 w 5845329"/>
              <a:gd name="connsiteY32" fmla="*/ 987519 h 4878125"/>
              <a:gd name="connsiteX33" fmla="*/ 1634602 w 5845329"/>
              <a:gd name="connsiteY33" fmla="*/ 983000 h 4878125"/>
              <a:gd name="connsiteX34" fmla="*/ 972108 w 5845329"/>
              <a:gd name="connsiteY34" fmla="*/ 983000 h 4878125"/>
              <a:gd name="connsiteX35" fmla="*/ 648072 w 5845329"/>
              <a:gd name="connsiteY35" fmla="*/ 658964 h 4878125"/>
              <a:gd name="connsiteX36" fmla="*/ 972108 w 5845329"/>
              <a:gd name="connsiteY36" fmla="*/ 334928 h 4878125"/>
              <a:gd name="connsiteX37" fmla="*/ 2828914 w 5845329"/>
              <a:gd name="connsiteY37" fmla="*/ 334928 h 4878125"/>
              <a:gd name="connsiteX38" fmla="*/ 3152950 w 5845329"/>
              <a:gd name="connsiteY38" fmla="*/ 10892 h 4878125"/>
              <a:gd name="connsiteX39" fmla="*/ 3151852 w 5845329"/>
              <a:gd name="connsiteY39" fmla="*/ 0 h 4878125"/>
              <a:gd name="connsiteX0" fmla="*/ 3151852 w 5845329"/>
              <a:gd name="connsiteY0" fmla="*/ 0 h 4878125"/>
              <a:gd name="connsiteX1" fmla="*/ 5844467 w 5845329"/>
              <a:gd name="connsiteY1" fmla="*/ 8964 h 4878125"/>
              <a:gd name="connsiteX2" fmla="*/ 5844467 w 5845329"/>
              <a:gd name="connsiteY2" fmla="*/ 4869160 h 4878125"/>
              <a:gd name="connsiteX3" fmla="*/ 1688827 w 5845329"/>
              <a:gd name="connsiteY3" fmla="*/ 4878125 h 4878125"/>
              <a:gd name="connsiteX4" fmla="*/ 1234928 w 5845329"/>
              <a:gd name="connsiteY4" fmla="*/ 4556361 h 4878125"/>
              <a:gd name="connsiteX5" fmla="*/ 1657576 w 5845329"/>
              <a:gd name="connsiteY5" fmla="*/ 4232325 h 4878125"/>
              <a:gd name="connsiteX6" fmla="*/ 2080369 w 5845329"/>
              <a:gd name="connsiteY6" fmla="*/ 4233375 h 4878125"/>
              <a:gd name="connsiteX7" fmla="*/ 2612890 w 5845329"/>
              <a:gd name="connsiteY7" fmla="*/ 4223360 h 4878125"/>
              <a:gd name="connsiteX8" fmla="*/ 2936926 w 5845329"/>
              <a:gd name="connsiteY8" fmla="*/ 3899324 h 4878125"/>
              <a:gd name="connsiteX9" fmla="*/ 2612890 w 5845329"/>
              <a:gd name="connsiteY9" fmla="*/ 3575288 h 4878125"/>
              <a:gd name="connsiteX10" fmla="*/ 1355390 w 5845329"/>
              <a:gd name="connsiteY10" fmla="*/ 3575288 h 4878125"/>
              <a:gd name="connsiteX11" fmla="*/ 1355390 w 5845329"/>
              <a:gd name="connsiteY11" fmla="*/ 3570770 h 4878125"/>
              <a:gd name="connsiteX12" fmla="*/ 1310566 w 5845329"/>
              <a:gd name="connsiteY12" fmla="*/ 3575288 h 4878125"/>
              <a:gd name="connsiteX13" fmla="*/ 986530 w 5845329"/>
              <a:gd name="connsiteY13" fmla="*/ 3251252 h 4878125"/>
              <a:gd name="connsiteX14" fmla="*/ 1310566 w 5845329"/>
              <a:gd name="connsiteY14" fmla="*/ 2927216 h 4878125"/>
              <a:gd name="connsiteX15" fmla="*/ 1355390 w 5845329"/>
              <a:gd name="connsiteY15" fmla="*/ 2931735 h 4878125"/>
              <a:gd name="connsiteX16" fmla="*/ 1355390 w 5845329"/>
              <a:gd name="connsiteY16" fmla="*/ 2927216 h 4878125"/>
              <a:gd name="connsiteX17" fmla="*/ 2180842 w 5845329"/>
              <a:gd name="connsiteY17" fmla="*/ 2927216 h 4878125"/>
              <a:gd name="connsiteX18" fmla="*/ 2504878 w 5845329"/>
              <a:gd name="connsiteY18" fmla="*/ 2603180 h 4878125"/>
              <a:gd name="connsiteX19" fmla="*/ 2180842 w 5845329"/>
              <a:gd name="connsiteY19" fmla="*/ 2279144 h 4878125"/>
              <a:gd name="connsiteX20" fmla="*/ 324036 w 5845329"/>
              <a:gd name="connsiteY20" fmla="*/ 2279144 h 4878125"/>
              <a:gd name="connsiteX21" fmla="*/ 319390 w 5845329"/>
              <a:gd name="connsiteY21" fmla="*/ 2279144 h 4878125"/>
              <a:gd name="connsiteX22" fmla="*/ 319390 w 5845329"/>
              <a:gd name="connsiteY22" fmla="*/ 2278676 h 4878125"/>
              <a:gd name="connsiteX23" fmla="*/ 0 w 5845329"/>
              <a:gd name="connsiteY23" fmla="*/ 1955108 h 4878125"/>
              <a:gd name="connsiteX24" fmla="*/ 319390 w 5845329"/>
              <a:gd name="connsiteY24" fmla="*/ 1631541 h 4878125"/>
              <a:gd name="connsiteX25" fmla="*/ 319390 w 5845329"/>
              <a:gd name="connsiteY25" fmla="*/ 1631072 h 4878125"/>
              <a:gd name="connsiteX26" fmla="*/ 324036 w 5845329"/>
              <a:gd name="connsiteY26" fmla="*/ 1631072 h 4878125"/>
              <a:gd name="connsiteX27" fmla="*/ 1634602 w 5845329"/>
              <a:gd name="connsiteY27" fmla="*/ 1631072 h 4878125"/>
              <a:gd name="connsiteX28" fmla="*/ 1634602 w 5845329"/>
              <a:gd name="connsiteY28" fmla="*/ 1626553 h 4878125"/>
              <a:gd name="connsiteX29" fmla="*/ 1679426 w 5845329"/>
              <a:gd name="connsiteY29" fmla="*/ 1631072 h 4878125"/>
              <a:gd name="connsiteX30" fmla="*/ 2003462 w 5845329"/>
              <a:gd name="connsiteY30" fmla="*/ 1307036 h 4878125"/>
              <a:gd name="connsiteX31" fmla="*/ 1679426 w 5845329"/>
              <a:gd name="connsiteY31" fmla="*/ 983000 h 4878125"/>
              <a:gd name="connsiteX32" fmla="*/ 1634602 w 5845329"/>
              <a:gd name="connsiteY32" fmla="*/ 987519 h 4878125"/>
              <a:gd name="connsiteX33" fmla="*/ 1634602 w 5845329"/>
              <a:gd name="connsiteY33" fmla="*/ 983000 h 4878125"/>
              <a:gd name="connsiteX34" fmla="*/ 972108 w 5845329"/>
              <a:gd name="connsiteY34" fmla="*/ 983000 h 4878125"/>
              <a:gd name="connsiteX35" fmla="*/ 648072 w 5845329"/>
              <a:gd name="connsiteY35" fmla="*/ 658964 h 4878125"/>
              <a:gd name="connsiteX36" fmla="*/ 972108 w 5845329"/>
              <a:gd name="connsiteY36" fmla="*/ 334928 h 4878125"/>
              <a:gd name="connsiteX37" fmla="*/ 2828914 w 5845329"/>
              <a:gd name="connsiteY37" fmla="*/ 334928 h 4878125"/>
              <a:gd name="connsiteX38" fmla="*/ 3152950 w 5845329"/>
              <a:gd name="connsiteY38" fmla="*/ 10892 h 4878125"/>
              <a:gd name="connsiteX39" fmla="*/ 3151852 w 5845329"/>
              <a:gd name="connsiteY39" fmla="*/ 0 h 4878125"/>
              <a:gd name="connsiteX0" fmla="*/ 3151852 w 5845329"/>
              <a:gd name="connsiteY0" fmla="*/ 0 h 4878125"/>
              <a:gd name="connsiteX1" fmla="*/ 5844467 w 5845329"/>
              <a:gd name="connsiteY1" fmla="*/ 8964 h 4878125"/>
              <a:gd name="connsiteX2" fmla="*/ 5844467 w 5845329"/>
              <a:gd name="connsiteY2" fmla="*/ 4869160 h 4878125"/>
              <a:gd name="connsiteX3" fmla="*/ 1688827 w 5845329"/>
              <a:gd name="connsiteY3" fmla="*/ 4878125 h 4878125"/>
              <a:gd name="connsiteX4" fmla="*/ 1234928 w 5845329"/>
              <a:gd name="connsiteY4" fmla="*/ 4556361 h 4878125"/>
              <a:gd name="connsiteX5" fmla="*/ 1657576 w 5845329"/>
              <a:gd name="connsiteY5" fmla="*/ 4232325 h 4878125"/>
              <a:gd name="connsiteX6" fmla="*/ 2080369 w 5845329"/>
              <a:gd name="connsiteY6" fmla="*/ 4233375 h 4878125"/>
              <a:gd name="connsiteX7" fmla="*/ 2612890 w 5845329"/>
              <a:gd name="connsiteY7" fmla="*/ 4223360 h 4878125"/>
              <a:gd name="connsiteX8" fmla="*/ 2936926 w 5845329"/>
              <a:gd name="connsiteY8" fmla="*/ 3899324 h 4878125"/>
              <a:gd name="connsiteX9" fmla="*/ 2612890 w 5845329"/>
              <a:gd name="connsiteY9" fmla="*/ 3575288 h 4878125"/>
              <a:gd name="connsiteX10" fmla="*/ 1355390 w 5845329"/>
              <a:gd name="connsiteY10" fmla="*/ 3575288 h 4878125"/>
              <a:gd name="connsiteX11" fmla="*/ 1355390 w 5845329"/>
              <a:gd name="connsiteY11" fmla="*/ 3570770 h 4878125"/>
              <a:gd name="connsiteX12" fmla="*/ 1310566 w 5845329"/>
              <a:gd name="connsiteY12" fmla="*/ 3575288 h 4878125"/>
              <a:gd name="connsiteX13" fmla="*/ 986530 w 5845329"/>
              <a:gd name="connsiteY13" fmla="*/ 3251252 h 4878125"/>
              <a:gd name="connsiteX14" fmla="*/ 1310566 w 5845329"/>
              <a:gd name="connsiteY14" fmla="*/ 2927216 h 4878125"/>
              <a:gd name="connsiteX15" fmla="*/ 1355390 w 5845329"/>
              <a:gd name="connsiteY15" fmla="*/ 2931735 h 4878125"/>
              <a:gd name="connsiteX16" fmla="*/ 1355390 w 5845329"/>
              <a:gd name="connsiteY16" fmla="*/ 2927216 h 4878125"/>
              <a:gd name="connsiteX17" fmla="*/ 2180842 w 5845329"/>
              <a:gd name="connsiteY17" fmla="*/ 2927216 h 4878125"/>
              <a:gd name="connsiteX18" fmla="*/ 2504878 w 5845329"/>
              <a:gd name="connsiteY18" fmla="*/ 2603180 h 4878125"/>
              <a:gd name="connsiteX19" fmla="*/ 2180842 w 5845329"/>
              <a:gd name="connsiteY19" fmla="*/ 2279144 h 4878125"/>
              <a:gd name="connsiteX20" fmla="*/ 324036 w 5845329"/>
              <a:gd name="connsiteY20" fmla="*/ 2279144 h 4878125"/>
              <a:gd name="connsiteX21" fmla="*/ 319390 w 5845329"/>
              <a:gd name="connsiteY21" fmla="*/ 2279144 h 4878125"/>
              <a:gd name="connsiteX22" fmla="*/ 319390 w 5845329"/>
              <a:gd name="connsiteY22" fmla="*/ 2278676 h 4878125"/>
              <a:gd name="connsiteX23" fmla="*/ 0 w 5845329"/>
              <a:gd name="connsiteY23" fmla="*/ 1955108 h 4878125"/>
              <a:gd name="connsiteX24" fmla="*/ 319390 w 5845329"/>
              <a:gd name="connsiteY24" fmla="*/ 1631541 h 4878125"/>
              <a:gd name="connsiteX25" fmla="*/ 319390 w 5845329"/>
              <a:gd name="connsiteY25" fmla="*/ 1631072 h 4878125"/>
              <a:gd name="connsiteX26" fmla="*/ 324036 w 5845329"/>
              <a:gd name="connsiteY26" fmla="*/ 1631072 h 4878125"/>
              <a:gd name="connsiteX27" fmla="*/ 1634602 w 5845329"/>
              <a:gd name="connsiteY27" fmla="*/ 1631072 h 4878125"/>
              <a:gd name="connsiteX28" fmla="*/ 1634602 w 5845329"/>
              <a:gd name="connsiteY28" fmla="*/ 1626553 h 4878125"/>
              <a:gd name="connsiteX29" fmla="*/ 1679426 w 5845329"/>
              <a:gd name="connsiteY29" fmla="*/ 1631072 h 4878125"/>
              <a:gd name="connsiteX30" fmla="*/ 2003462 w 5845329"/>
              <a:gd name="connsiteY30" fmla="*/ 1307036 h 4878125"/>
              <a:gd name="connsiteX31" fmla="*/ 1679426 w 5845329"/>
              <a:gd name="connsiteY31" fmla="*/ 983000 h 4878125"/>
              <a:gd name="connsiteX32" fmla="*/ 1634602 w 5845329"/>
              <a:gd name="connsiteY32" fmla="*/ 987519 h 4878125"/>
              <a:gd name="connsiteX33" fmla="*/ 1634602 w 5845329"/>
              <a:gd name="connsiteY33" fmla="*/ 983000 h 4878125"/>
              <a:gd name="connsiteX34" fmla="*/ 972108 w 5845329"/>
              <a:gd name="connsiteY34" fmla="*/ 983000 h 4878125"/>
              <a:gd name="connsiteX35" fmla="*/ 648072 w 5845329"/>
              <a:gd name="connsiteY35" fmla="*/ 658964 h 4878125"/>
              <a:gd name="connsiteX36" fmla="*/ 972108 w 5845329"/>
              <a:gd name="connsiteY36" fmla="*/ 334928 h 4878125"/>
              <a:gd name="connsiteX37" fmla="*/ 2828914 w 5845329"/>
              <a:gd name="connsiteY37" fmla="*/ 334928 h 4878125"/>
              <a:gd name="connsiteX38" fmla="*/ 3152950 w 5845329"/>
              <a:gd name="connsiteY38" fmla="*/ 10892 h 4878125"/>
              <a:gd name="connsiteX39" fmla="*/ 3151852 w 5845329"/>
              <a:gd name="connsiteY39" fmla="*/ 0 h 4878125"/>
              <a:gd name="connsiteX0" fmla="*/ 3151852 w 5845329"/>
              <a:gd name="connsiteY0" fmla="*/ 0 h 4878125"/>
              <a:gd name="connsiteX1" fmla="*/ 5844467 w 5845329"/>
              <a:gd name="connsiteY1" fmla="*/ 8964 h 4878125"/>
              <a:gd name="connsiteX2" fmla="*/ 5844467 w 5845329"/>
              <a:gd name="connsiteY2" fmla="*/ 4869160 h 4878125"/>
              <a:gd name="connsiteX3" fmla="*/ 1688827 w 5845329"/>
              <a:gd name="connsiteY3" fmla="*/ 4878125 h 4878125"/>
              <a:gd name="connsiteX4" fmla="*/ 1234928 w 5845329"/>
              <a:gd name="connsiteY4" fmla="*/ 4556361 h 4878125"/>
              <a:gd name="connsiteX5" fmla="*/ 1648611 w 5845329"/>
              <a:gd name="connsiteY5" fmla="*/ 4232325 h 4878125"/>
              <a:gd name="connsiteX6" fmla="*/ 2080369 w 5845329"/>
              <a:gd name="connsiteY6" fmla="*/ 4233375 h 4878125"/>
              <a:gd name="connsiteX7" fmla="*/ 2612890 w 5845329"/>
              <a:gd name="connsiteY7" fmla="*/ 4223360 h 4878125"/>
              <a:gd name="connsiteX8" fmla="*/ 2936926 w 5845329"/>
              <a:gd name="connsiteY8" fmla="*/ 3899324 h 4878125"/>
              <a:gd name="connsiteX9" fmla="*/ 2612890 w 5845329"/>
              <a:gd name="connsiteY9" fmla="*/ 3575288 h 4878125"/>
              <a:gd name="connsiteX10" fmla="*/ 1355390 w 5845329"/>
              <a:gd name="connsiteY10" fmla="*/ 3575288 h 4878125"/>
              <a:gd name="connsiteX11" fmla="*/ 1355390 w 5845329"/>
              <a:gd name="connsiteY11" fmla="*/ 3570770 h 4878125"/>
              <a:gd name="connsiteX12" fmla="*/ 1310566 w 5845329"/>
              <a:gd name="connsiteY12" fmla="*/ 3575288 h 4878125"/>
              <a:gd name="connsiteX13" fmla="*/ 986530 w 5845329"/>
              <a:gd name="connsiteY13" fmla="*/ 3251252 h 4878125"/>
              <a:gd name="connsiteX14" fmla="*/ 1310566 w 5845329"/>
              <a:gd name="connsiteY14" fmla="*/ 2927216 h 4878125"/>
              <a:gd name="connsiteX15" fmla="*/ 1355390 w 5845329"/>
              <a:gd name="connsiteY15" fmla="*/ 2931735 h 4878125"/>
              <a:gd name="connsiteX16" fmla="*/ 1355390 w 5845329"/>
              <a:gd name="connsiteY16" fmla="*/ 2927216 h 4878125"/>
              <a:gd name="connsiteX17" fmla="*/ 2180842 w 5845329"/>
              <a:gd name="connsiteY17" fmla="*/ 2927216 h 4878125"/>
              <a:gd name="connsiteX18" fmla="*/ 2504878 w 5845329"/>
              <a:gd name="connsiteY18" fmla="*/ 2603180 h 4878125"/>
              <a:gd name="connsiteX19" fmla="*/ 2180842 w 5845329"/>
              <a:gd name="connsiteY19" fmla="*/ 2279144 h 4878125"/>
              <a:gd name="connsiteX20" fmla="*/ 324036 w 5845329"/>
              <a:gd name="connsiteY20" fmla="*/ 2279144 h 4878125"/>
              <a:gd name="connsiteX21" fmla="*/ 319390 w 5845329"/>
              <a:gd name="connsiteY21" fmla="*/ 2279144 h 4878125"/>
              <a:gd name="connsiteX22" fmla="*/ 319390 w 5845329"/>
              <a:gd name="connsiteY22" fmla="*/ 2278676 h 4878125"/>
              <a:gd name="connsiteX23" fmla="*/ 0 w 5845329"/>
              <a:gd name="connsiteY23" fmla="*/ 1955108 h 4878125"/>
              <a:gd name="connsiteX24" fmla="*/ 319390 w 5845329"/>
              <a:gd name="connsiteY24" fmla="*/ 1631541 h 4878125"/>
              <a:gd name="connsiteX25" fmla="*/ 319390 w 5845329"/>
              <a:gd name="connsiteY25" fmla="*/ 1631072 h 4878125"/>
              <a:gd name="connsiteX26" fmla="*/ 324036 w 5845329"/>
              <a:gd name="connsiteY26" fmla="*/ 1631072 h 4878125"/>
              <a:gd name="connsiteX27" fmla="*/ 1634602 w 5845329"/>
              <a:gd name="connsiteY27" fmla="*/ 1631072 h 4878125"/>
              <a:gd name="connsiteX28" fmla="*/ 1634602 w 5845329"/>
              <a:gd name="connsiteY28" fmla="*/ 1626553 h 4878125"/>
              <a:gd name="connsiteX29" fmla="*/ 1679426 w 5845329"/>
              <a:gd name="connsiteY29" fmla="*/ 1631072 h 4878125"/>
              <a:gd name="connsiteX30" fmla="*/ 2003462 w 5845329"/>
              <a:gd name="connsiteY30" fmla="*/ 1307036 h 4878125"/>
              <a:gd name="connsiteX31" fmla="*/ 1679426 w 5845329"/>
              <a:gd name="connsiteY31" fmla="*/ 983000 h 4878125"/>
              <a:gd name="connsiteX32" fmla="*/ 1634602 w 5845329"/>
              <a:gd name="connsiteY32" fmla="*/ 987519 h 4878125"/>
              <a:gd name="connsiteX33" fmla="*/ 1634602 w 5845329"/>
              <a:gd name="connsiteY33" fmla="*/ 983000 h 4878125"/>
              <a:gd name="connsiteX34" fmla="*/ 972108 w 5845329"/>
              <a:gd name="connsiteY34" fmla="*/ 983000 h 4878125"/>
              <a:gd name="connsiteX35" fmla="*/ 648072 w 5845329"/>
              <a:gd name="connsiteY35" fmla="*/ 658964 h 4878125"/>
              <a:gd name="connsiteX36" fmla="*/ 972108 w 5845329"/>
              <a:gd name="connsiteY36" fmla="*/ 334928 h 4878125"/>
              <a:gd name="connsiteX37" fmla="*/ 2828914 w 5845329"/>
              <a:gd name="connsiteY37" fmla="*/ 334928 h 4878125"/>
              <a:gd name="connsiteX38" fmla="*/ 3152950 w 5845329"/>
              <a:gd name="connsiteY38" fmla="*/ 10892 h 4878125"/>
              <a:gd name="connsiteX39" fmla="*/ 3151852 w 5845329"/>
              <a:gd name="connsiteY39" fmla="*/ 0 h 4878125"/>
              <a:gd name="connsiteX0" fmla="*/ 3151852 w 5845329"/>
              <a:gd name="connsiteY0" fmla="*/ 0 h 4878125"/>
              <a:gd name="connsiteX1" fmla="*/ 5844467 w 5845329"/>
              <a:gd name="connsiteY1" fmla="*/ 8964 h 4878125"/>
              <a:gd name="connsiteX2" fmla="*/ 5844467 w 5845329"/>
              <a:gd name="connsiteY2" fmla="*/ 4869160 h 4878125"/>
              <a:gd name="connsiteX3" fmla="*/ 1688827 w 5845329"/>
              <a:gd name="connsiteY3" fmla="*/ 4878125 h 4878125"/>
              <a:gd name="connsiteX4" fmla="*/ 1234928 w 5845329"/>
              <a:gd name="connsiteY4" fmla="*/ 4556361 h 4878125"/>
              <a:gd name="connsiteX5" fmla="*/ 1648611 w 5845329"/>
              <a:gd name="connsiteY5" fmla="*/ 4232325 h 4878125"/>
              <a:gd name="connsiteX6" fmla="*/ 2080369 w 5845329"/>
              <a:gd name="connsiteY6" fmla="*/ 4233375 h 4878125"/>
              <a:gd name="connsiteX7" fmla="*/ 2612890 w 5845329"/>
              <a:gd name="connsiteY7" fmla="*/ 4223360 h 4878125"/>
              <a:gd name="connsiteX8" fmla="*/ 2936926 w 5845329"/>
              <a:gd name="connsiteY8" fmla="*/ 3899324 h 4878125"/>
              <a:gd name="connsiteX9" fmla="*/ 2612890 w 5845329"/>
              <a:gd name="connsiteY9" fmla="*/ 3575288 h 4878125"/>
              <a:gd name="connsiteX10" fmla="*/ 1355390 w 5845329"/>
              <a:gd name="connsiteY10" fmla="*/ 3575288 h 4878125"/>
              <a:gd name="connsiteX11" fmla="*/ 1355390 w 5845329"/>
              <a:gd name="connsiteY11" fmla="*/ 3570770 h 4878125"/>
              <a:gd name="connsiteX12" fmla="*/ 1310566 w 5845329"/>
              <a:gd name="connsiteY12" fmla="*/ 3575288 h 4878125"/>
              <a:gd name="connsiteX13" fmla="*/ 986530 w 5845329"/>
              <a:gd name="connsiteY13" fmla="*/ 3251252 h 4878125"/>
              <a:gd name="connsiteX14" fmla="*/ 1310566 w 5845329"/>
              <a:gd name="connsiteY14" fmla="*/ 2927216 h 4878125"/>
              <a:gd name="connsiteX15" fmla="*/ 1355390 w 5845329"/>
              <a:gd name="connsiteY15" fmla="*/ 2931735 h 4878125"/>
              <a:gd name="connsiteX16" fmla="*/ 1355390 w 5845329"/>
              <a:gd name="connsiteY16" fmla="*/ 2927216 h 4878125"/>
              <a:gd name="connsiteX17" fmla="*/ 2180842 w 5845329"/>
              <a:gd name="connsiteY17" fmla="*/ 2927216 h 4878125"/>
              <a:gd name="connsiteX18" fmla="*/ 2504878 w 5845329"/>
              <a:gd name="connsiteY18" fmla="*/ 2603180 h 4878125"/>
              <a:gd name="connsiteX19" fmla="*/ 2180842 w 5845329"/>
              <a:gd name="connsiteY19" fmla="*/ 2279144 h 4878125"/>
              <a:gd name="connsiteX20" fmla="*/ 324036 w 5845329"/>
              <a:gd name="connsiteY20" fmla="*/ 2279144 h 4878125"/>
              <a:gd name="connsiteX21" fmla="*/ 319390 w 5845329"/>
              <a:gd name="connsiteY21" fmla="*/ 2279144 h 4878125"/>
              <a:gd name="connsiteX22" fmla="*/ 319390 w 5845329"/>
              <a:gd name="connsiteY22" fmla="*/ 2278676 h 4878125"/>
              <a:gd name="connsiteX23" fmla="*/ 0 w 5845329"/>
              <a:gd name="connsiteY23" fmla="*/ 1955108 h 4878125"/>
              <a:gd name="connsiteX24" fmla="*/ 319390 w 5845329"/>
              <a:gd name="connsiteY24" fmla="*/ 1631541 h 4878125"/>
              <a:gd name="connsiteX25" fmla="*/ 319390 w 5845329"/>
              <a:gd name="connsiteY25" fmla="*/ 1631072 h 4878125"/>
              <a:gd name="connsiteX26" fmla="*/ 324036 w 5845329"/>
              <a:gd name="connsiteY26" fmla="*/ 1631072 h 4878125"/>
              <a:gd name="connsiteX27" fmla="*/ 1634602 w 5845329"/>
              <a:gd name="connsiteY27" fmla="*/ 1631072 h 4878125"/>
              <a:gd name="connsiteX28" fmla="*/ 1634602 w 5845329"/>
              <a:gd name="connsiteY28" fmla="*/ 1626553 h 4878125"/>
              <a:gd name="connsiteX29" fmla="*/ 1679426 w 5845329"/>
              <a:gd name="connsiteY29" fmla="*/ 1631072 h 4878125"/>
              <a:gd name="connsiteX30" fmla="*/ 2003462 w 5845329"/>
              <a:gd name="connsiteY30" fmla="*/ 1307036 h 4878125"/>
              <a:gd name="connsiteX31" fmla="*/ 1679426 w 5845329"/>
              <a:gd name="connsiteY31" fmla="*/ 983000 h 4878125"/>
              <a:gd name="connsiteX32" fmla="*/ 1634602 w 5845329"/>
              <a:gd name="connsiteY32" fmla="*/ 987519 h 4878125"/>
              <a:gd name="connsiteX33" fmla="*/ 1634602 w 5845329"/>
              <a:gd name="connsiteY33" fmla="*/ 983000 h 4878125"/>
              <a:gd name="connsiteX34" fmla="*/ 972108 w 5845329"/>
              <a:gd name="connsiteY34" fmla="*/ 983000 h 4878125"/>
              <a:gd name="connsiteX35" fmla="*/ 648072 w 5845329"/>
              <a:gd name="connsiteY35" fmla="*/ 658964 h 4878125"/>
              <a:gd name="connsiteX36" fmla="*/ 972108 w 5845329"/>
              <a:gd name="connsiteY36" fmla="*/ 334928 h 4878125"/>
              <a:gd name="connsiteX37" fmla="*/ 2828914 w 5845329"/>
              <a:gd name="connsiteY37" fmla="*/ 334928 h 4878125"/>
              <a:gd name="connsiteX38" fmla="*/ 3152950 w 5845329"/>
              <a:gd name="connsiteY38" fmla="*/ 10892 h 4878125"/>
              <a:gd name="connsiteX39" fmla="*/ 3151852 w 5845329"/>
              <a:gd name="connsiteY39" fmla="*/ 0 h 4878125"/>
              <a:gd name="connsiteX0" fmla="*/ 3151852 w 5845329"/>
              <a:gd name="connsiteY0" fmla="*/ 0 h 4878125"/>
              <a:gd name="connsiteX1" fmla="*/ 5844467 w 5845329"/>
              <a:gd name="connsiteY1" fmla="*/ 8964 h 4878125"/>
              <a:gd name="connsiteX2" fmla="*/ 5844467 w 5845329"/>
              <a:gd name="connsiteY2" fmla="*/ 4869160 h 4878125"/>
              <a:gd name="connsiteX3" fmla="*/ 1688827 w 5845329"/>
              <a:gd name="connsiteY3" fmla="*/ 4878125 h 4878125"/>
              <a:gd name="connsiteX4" fmla="*/ 1234928 w 5845329"/>
              <a:gd name="connsiteY4" fmla="*/ 4556361 h 4878125"/>
              <a:gd name="connsiteX5" fmla="*/ 1648611 w 5845329"/>
              <a:gd name="connsiteY5" fmla="*/ 4232325 h 4878125"/>
              <a:gd name="connsiteX6" fmla="*/ 2080369 w 5845329"/>
              <a:gd name="connsiteY6" fmla="*/ 4233375 h 4878125"/>
              <a:gd name="connsiteX7" fmla="*/ 2612890 w 5845329"/>
              <a:gd name="connsiteY7" fmla="*/ 4223360 h 4878125"/>
              <a:gd name="connsiteX8" fmla="*/ 2936926 w 5845329"/>
              <a:gd name="connsiteY8" fmla="*/ 3899324 h 4878125"/>
              <a:gd name="connsiteX9" fmla="*/ 2612890 w 5845329"/>
              <a:gd name="connsiteY9" fmla="*/ 3575288 h 4878125"/>
              <a:gd name="connsiteX10" fmla="*/ 1355390 w 5845329"/>
              <a:gd name="connsiteY10" fmla="*/ 3575288 h 4878125"/>
              <a:gd name="connsiteX11" fmla="*/ 1355390 w 5845329"/>
              <a:gd name="connsiteY11" fmla="*/ 3570770 h 4878125"/>
              <a:gd name="connsiteX12" fmla="*/ 1310566 w 5845329"/>
              <a:gd name="connsiteY12" fmla="*/ 3575288 h 4878125"/>
              <a:gd name="connsiteX13" fmla="*/ 986530 w 5845329"/>
              <a:gd name="connsiteY13" fmla="*/ 3251252 h 4878125"/>
              <a:gd name="connsiteX14" fmla="*/ 1310566 w 5845329"/>
              <a:gd name="connsiteY14" fmla="*/ 2927216 h 4878125"/>
              <a:gd name="connsiteX15" fmla="*/ 1355390 w 5845329"/>
              <a:gd name="connsiteY15" fmla="*/ 2931735 h 4878125"/>
              <a:gd name="connsiteX16" fmla="*/ 1355390 w 5845329"/>
              <a:gd name="connsiteY16" fmla="*/ 2927216 h 4878125"/>
              <a:gd name="connsiteX17" fmla="*/ 2180842 w 5845329"/>
              <a:gd name="connsiteY17" fmla="*/ 2927216 h 4878125"/>
              <a:gd name="connsiteX18" fmla="*/ 2504878 w 5845329"/>
              <a:gd name="connsiteY18" fmla="*/ 2603180 h 4878125"/>
              <a:gd name="connsiteX19" fmla="*/ 2180842 w 5845329"/>
              <a:gd name="connsiteY19" fmla="*/ 2279144 h 4878125"/>
              <a:gd name="connsiteX20" fmla="*/ 324036 w 5845329"/>
              <a:gd name="connsiteY20" fmla="*/ 2279144 h 4878125"/>
              <a:gd name="connsiteX21" fmla="*/ 319390 w 5845329"/>
              <a:gd name="connsiteY21" fmla="*/ 2279144 h 4878125"/>
              <a:gd name="connsiteX22" fmla="*/ 319390 w 5845329"/>
              <a:gd name="connsiteY22" fmla="*/ 2278676 h 4878125"/>
              <a:gd name="connsiteX23" fmla="*/ 0 w 5845329"/>
              <a:gd name="connsiteY23" fmla="*/ 1955108 h 4878125"/>
              <a:gd name="connsiteX24" fmla="*/ 319390 w 5845329"/>
              <a:gd name="connsiteY24" fmla="*/ 1631541 h 4878125"/>
              <a:gd name="connsiteX25" fmla="*/ 319390 w 5845329"/>
              <a:gd name="connsiteY25" fmla="*/ 1631072 h 4878125"/>
              <a:gd name="connsiteX26" fmla="*/ 324036 w 5845329"/>
              <a:gd name="connsiteY26" fmla="*/ 1631072 h 4878125"/>
              <a:gd name="connsiteX27" fmla="*/ 1634602 w 5845329"/>
              <a:gd name="connsiteY27" fmla="*/ 1631072 h 4878125"/>
              <a:gd name="connsiteX28" fmla="*/ 1634602 w 5845329"/>
              <a:gd name="connsiteY28" fmla="*/ 1626553 h 4878125"/>
              <a:gd name="connsiteX29" fmla="*/ 1679426 w 5845329"/>
              <a:gd name="connsiteY29" fmla="*/ 1631072 h 4878125"/>
              <a:gd name="connsiteX30" fmla="*/ 2003462 w 5845329"/>
              <a:gd name="connsiteY30" fmla="*/ 1307036 h 4878125"/>
              <a:gd name="connsiteX31" fmla="*/ 1679426 w 5845329"/>
              <a:gd name="connsiteY31" fmla="*/ 983000 h 4878125"/>
              <a:gd name="connsiteX32" fmla="*/ 1634602 w 5845329"/>
              <a:gd name="connsiteY32" fmla="*/ 987519 h 4878125"/>
              <a:gd name="connsiteX33" fmla="*/ 1634602 w 5845329"/>
              <a:gd name="connsiteY33" fmla="*/ 983000 h 4878125"/>
              <a:gd name="connsiteX34" fmla="*/ 972108 w 5845329"/>
              <a:gd name="connsiteY34" fmla="*/ 983000 h 4878125"/>
              <a:gd name="connsiteX35" fmla="*/ 648072 w 5845329"/>
              <a:gd name="connsiteY35" fmla="*/ 658964 h 4878125"/>
              <a:gd name="connsiteX36" fmla="*/ 972108 w 5845329"/>
              <a:gd name="connsiteY36" fmla="*/ 334928 h 4878125"/>
              <a:gd name="connsiteX37" fmla="*/ 2828914 w 5845329"/>
              <a:gd name="connsiteY37" fmla="*/ 334928 h 4878125"/>
              <a:gd name="connsiteX38" fmla="*/ 3152950 w 5845329"/>
              <a:gd name="connsiteY38" fmla="*/ 10892 h 4878125"/>
              <a:gd name="connsiteX39" fmla="*/ 3151852 w 5845329"/>
              <a:gd name="connsiteY39" fmla="*/ 0 h 4878125"/>
              <a:gd name="connsiteX0" fmla="*/ 3151852 w 7756397"/>
              <a:gd name="connsiteY0" fmla="*/ 9509 h 4887634"/>
              <a:gd name="connsiteX1" fmla="*/ 7756394 w 7756397"/>
              <a:gd name="connsiteY1" fmla="*/ 0 h 4887634"/>
              <a:gd name="connsiteX2" fmla="*/ 5844467 w 7756397"/>
              <a:gd name="connsiteY2" fmla="*/ 4878669 h 4887634"/>
              <a:gd name="connsiteX3" fmla="*/ 1688827 w 7756397"/>
              <a:gd name="connsiteY3" fmla="*/ 4887634 h 4887634"/>
              <a:gd name="connsiteX4" fmla="*/ 1234928 w 7756397"/>
              <a:gd name="connsiteY4" fmla="*/ 4565870 h 4887634"/>
              <a:gd name="connsiteX5" fmla="*/ 1648611 w 7756397"/>
              <a:gd name="connsiteY5" fmla="*/ 4241834 h 4887634"/>
              <a:gd name="connsiteX6" fmla="*/ 2080369 w 7756397"/>
              <a:gd name="connsiteY6" fmla="*/ 4242884 h 4887634"/>
              <a:gd name="connsiteX7" fmla="*/ 2612890 w 7756397"/>
              <a:gd name="connsiteY7" fmla="*/ 4232869 h 4887634"/>
              <a:gd name="connsiteX8" fmla="*/ 2936926 w 7756397"/>
              <a:gd name="connsiteY8" fmla="*/ 3908833 h 4887634"/>
              <a:gd name="connsiteX9" fmla="*/ 2612890 w 7756397"/>
              <a:gd name="connsiteY9" fmla="*/ 3584797 h 4887634"/>
              <a:gd name="connsiteX10" fmla="*/ 1355390 w 7756397"/>
              <a:gd name="connsiteY10" fmla="*/ 3584797 h 4887634"/>
              <a:gd name="connsiteX11" fmla="*/ 1355390 w 7756397"/>
              <a:gd name="connsiteY11" fmla="*/ 3580279 h 4887634"/>
              <a:gd name="connsiteX12" fmla="*/ 1310566 w 7756397"/>
              <a:gd name="connsiteY12" fmla="*/ 3584797 h 4887634"/>
              <a:gd name="connsiteX13" fmla="*/ 986530 w 7756397"/>
              <a:gd name="connsiteY13" fmla="*/ 3260761 h 4887634"/>
              <a:gd name="connsiteX14" fmla="*/ 1310566 w 7756397"/>
              <a:gd name="connsiteY14" fmla="*/ 2936725 h 4887634"/>
              <a:gd name="connsiteX15" fmla="*/ 1355390 w 7756397"/>
              <a:gd name="connsiteY15" fmla="*/ 2941244 h 4887634"/>
              <a:gd name="connsiteX16" fmla="*/ 1355390 w 7756397"/>
              <a:gd name="connsiteY16" fmla="*/ 2936725 h 4887634"/>
              <a:gd name="connsiteX17" fmla="*/ 2180842 w 7756397"/>
              <a:gd name="connsiteY17" fmla="*/ 2936725 h 4887634"/>
              <a:gd name="connsiteX18" fmla="*/ 2504878 w 7756397"/>
              <a:gd name="connsiteY18" fmla="*/ 2612689 h 4887634"/>
              <a:gd name="connsiteX19" fmla="*/ 2180842 w 7756397"/>
              <a:gd name="connsiteY19" fmla="*/ 2288653 h 4887634"/>
              <a:gd name="connsiteX20" fmla="*/ 324036 w 7756397"/>
              <a:gd name="connsiteY20" fmla="*/ 2288653 h 4887634"/>
              <a:gd name="connsiteX21" fmla="*/ 319390 w 7756397"/>
              <a:gd name="connsiteY21" fmla="*/ 2288653 h 4887634"/>
              <a:gd name="connsiteX22" fmla="*/ 319390 w 7756397"/>
              <a:gd name="connsiteY22" fmla="*/ 2288185 h 4887634"/>
              <a:gd name="connsiteX23" fmla="*/ 0 w 7756397"/>
              <a:gd name="connsiteY23" fmla="*/ 1964617 h 4887634"/>
              <a:gd name="connsiteX24" fmla="*/ 319390 w 7756397"/>
              <a:gd name="connsiteY24" fmla="*/ 1641050 h 4887634"/>
              <a:gd name="connsiteX25" fmla="*/ 319390 w 7756397"/>
              <a:gd name="connsiteY25" fmla="*/ 1640581 h 4887634"/>
              <a:gd name="connsiteX26" fmla="*/ 324036 w 7756397"/>
              <a:gd name="connsiteY26" fmla="*/ 1640581 h 4887634"/>
              <a:gd name="connsiteX27" fmla="*/ 1634602 w 7756397"/>
              <a:gd name="connsiteY27" fmla="*/ 1640581 h 4887634"/>
              <a:gd name="connsiteX28" fmla="*/ 1634602 w 7756397"/>
              <a:gd name="connsiteY28" fmla="*/ 1636062 h 4887634"/>
              <a:gd name="connsiteX29" fmla="*/ 1679426 w 7756397"/>
              <a:gd name="connsiteY29" fmla="*/ 1640581 h 4887634"/>
              <a:gd name="connsiteX30" fmla="*/ 2003462 w 7756397"/>
              <a:gd name="connsiteY30" fmla="*/ 1316545 h 4887634"/>
              <a:gd name="connsiteX31" fmla="*/ 1679426 w 7756397"/>
              <a:gd name="connsiteY31" fmla="*/ 992509 h 4887634"/>
              <a:gd name="connsiteX32" fmla="*/ 1634602 w 7756397"/>
              <a:gd name="connsiteY32" fmla="*/ 997028 h 4887634"/>
              <a:gd name="connsiteX33" fmla="*/ 1634602 w 7756397"/>
              <a:gd name="connsiteY33" fmla="*/ 992509 h 4887634"/>
              <a:gd name="connsiteX34" fmla="*/ 972108 w 7756397"/>
              <a:gd name="connsiteY34" fmla="*/ 992509 h 4887634"/>
              <a:gd name="connsiteX35" fmla="*/ 648072 w 7756397"/>
              <a:gd name="connsiteY35" fmla="*/ 668473 h 4887634"/>
              <a:gd name="connsiteX36" fmla="*/ 972108 w 7756397"/>
              <a:gd name="connsiteY36" fmla="*/ 344437 h 4887634"/>
              <a:gd name="connsiteX37" fmla="*/ 2828914 w 7756397"/>
              <a:gd name="connsiteY37" fmla="*/ 344437 h 4887634"/>
              <a:gd name="connsiteX38" fmla="*/ 3152950 w 7756397"/>
              <a:gd name="connsiteY38" fmla="*/ 20401 h 4887634"/>
              <a:gd name="connsiteX39" fmla="*/ 3151852 w 7756397"/>
              <a:gd name="connsiteY39" fmla="*/ 9509 h 4887634"/>
              <a:gd name="connsiteX0" fmla="*/ 3151852 w 7765631"/>
              <a:gd name="connsiteY0" fmla="*/ 9509 h 4887634"/>
              <a:gd name="connsiteX1" fmla="*/ 7756394 w 7765631"/>
              <a:gd name="connsiteY1" fmla="*/ 0 h 4887634"/>
              <a:gd name="connsiteX2" fmla="*/ 7765631 w 7765631"/>
              <a:gd name="connsiteY2" fmla="*/ 4878669 h 4887634"/>
              <a:gd name="connsiteX3" fmla="*/ 1688827 w 7765631"/>
              <a:gd name="connsiteY3" fmla="*/ 4887634 h 4887634"/>
              <a:gd name="connsiteX4" fmla="*/ 1234928 w 7765631"/>
              <a:gd name="connsiteY4" fmla="*/ 4565870 h 4887634"/>
              <a:gd name="connsiteX5" fmla="*/ 1648611 w 7765631"/>
              <a:gd name="connsiteY5" fmla="*/ 4241834 h 4887634"/>
              <a:gd name="connsiteX6" fmla="*/ 2080369 w 7765631"/>
              <a:gd name="connsiteY6" fmla="*/ 4242884 h 4887634"/>
              <a:gd name="connsiteX7" fmla="*/ 2612890 w 7765631"/>
              <a:gd name="connsiteY7" fmla="*/ 4232869 h 4887634"/>
              <a:gd name="connsiteX8" fmla="*/ 2936926 w 7765631"/>
              <a:gd name="connsiteY8" fmla="*/ 3908833 h 4887634"/>
              <a:gd name="connsiteX9" fmla="*/ 2612890 w 7765631"/>
              <a:gd name="connsiteY9" fmla="*/ 3584797 h 4887634"/>
              <a:gd name="connsiteX10" fmla="*/ 1355390 w 7765631"/>
              <a:gd name="connsiteY10" fmla="*/ 3584797 h 4887634"/>
              <a:gd name="connsiteX11" fmla="*/ 1355390 w 7765631"/>
              <a:gd name="connsiteY11" fmla="*/ 3580279 h 4887634"/>
              <a:gd name="connsiteX12" fmla="*/ 1310566 w 7765631"/>
              <a:gd name="connsiteY12" fmla="*/ 3584797 h 4887634"/>
              <a:gd name="connsiteX13" fmla="*/ 986530 w 7765631"/>
              <a:gd name="connsiteY13" fmla="*/ 3260761 h 4887634"/>
              <a:gd name="connsiteX14" fmla="*/ 1310566 w 7765631"/>
              <a:gd name="connsiteY14" fmla="*/ 2936725 h 4887634"/>
              <a:gd name="connsiteX15" fmla="*/ 1355390 w 7765631"/>
              <a:gd name="connsiteY15" fmla="*/ 2941244 h 4887634"/>
              <a:gd name="connsiteX16" fmla="*/ 1355390 w 7765631"/>
              <a:gd name="connsiteY16" fmla="*/ 2936725 h 4887634"/>
              <a:gd name="connsiteX17" fmla="*/ 2180842 w 7765631"/>
              <a:gd name="connsiteY17" fmla="*/ 2936725 h 4887634"/>
              <a:gd name="connsiteX18" fmla="*/ 2504878 w 7765631"/>
              <a:gd name="connsiteY18" fmla="*/ 2612689 h 4887634"/>
              <a:gd name="connsiteX19" fmla="*/ 2180842 w 7765631"/>
              <a:gd name="connsiteY19" fmla="*/ 2288653 h 4887634"/>
              <a:gd name="connsiteX20" fmla="*/ 324036 w 7765631"/>
              <a:gd name="connsiteY20" fmla="*/ 2288653 h 4887634"/>
              <a:gd name="connsiteX21" fmla="*/ 319390 w 7765631"/>
              <a:gd name="connsiteY21" fmla="*/ 2288653 h 4887634"/>
              <a:gd name="connsiteX22" fmla="*/ 319390 w 7765631"/>
              <a:gd name="connsiteY22" fmla="*/ 2288185 h 4887634"/>
              <a:gd name="connsiteX23" fmla="*/ 0 w 7765631"/>
              <a:gd name="connsiteY23" fmla="*/ 1964617 h 4887634"/>
              <a:gd name="connsiteX24" fmla="*/ 319390 w 7765631"/>
              <a:gd name="connsiteY24" fmla="*/ 1641050 h 4887634"/>
              <a:gd name="connsiteX25" fmla="*/ 319390 w 7765631"/>
              <a:gd name="connsiteY25" fmla="*/ 1640581 h 4887634"/>
              <a:gd name="connsiteX26" fmla="*/ 324036 w 7765631"/>
              <a:gd name="connsiteY26" fmla="*/ 1640581 h 4887634"/>
              <a:gd name="connsiteX27" fmla="*/ 1634602 w 7765631"/>
              <a:gd name="connsiteY27" fmla="*/ 1640581 h 4887634"/>
              <a:gd name="connsiteX28" fmla="*/ 1634602 w 7765631"/>
              <a:gd name="connsiteY28" fmla="*/ 1636062 h 4887634"/>
              <a:gd name="connsiteX29" fmla="*/ 1679426 w 7765631"/>
              <a:gd name="connsiteY29" fmla="*/ 1640581 h 4887634"/>
              <a:gd name="connsiteX30" fmla="*/ 2003462 w 7765631"/>
              <a:gd name="connsiteY30" fmla="*/ 1316545 h 4887634"/>
              <a:gd name="connsiteX31" fmla="*/ 1679426 w 7765631"/>
              <a:gd name="connsiteY31" fmla="*/ 992509 h 4887634"/>
              <a:gd name="connsiteX32" fmla="*/ 1634602 w 7765631"/>
              <a:gd name="connsiteY32" fmla="*/ 997028 h 4887634"/>
              <a:gd name="connsiteX33" fmla="*/ 1634602 w 7765631"/>
              <a:gd name="connsiteY33" fmla="*/ 992509 h 4887634"/>
              <a:gd name="connsiteX34" fmla="*/ 972108 w 7765631"/>
              <a:gd name="connsiteY34" fmla="*/ 992509 h 4887634"/>
              <a:gd name="connsiteX35" fmla="*/ 648072 w 7765631"/>
              <a:gd name="connsiteY35" fmla="*/ 668473 h 4887634"/>
              <a:gd name="connsiteX36" fmla="*/ 972108 w 7765631"/>
              <a:gd name="connsiteY36" fmla="*/ 344437 h 4887634"/>
              <a:gd name="connsiteX37" fmla="*/ 2828914 w 7765631"/>
              <a:gd name="connsiteY37" fmla="*/ 344437 h 4887634"/>
              <a:gd name="connsiteX38" fmla="*/ 3152950 w 7765631"/>
              <a:gd name="connsiteY38" fmla="*/ 20401 h 4887634"/>
              <a:gd name="connsiteX39" fmla="*/ 3151852 w 7765631"/>
              <a:gd name="connsiteY39" fmla="*/ 9509 h 488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765631" h="4887634">
                <a:moveTo>
                  <a:pt x="3151852" y="9509"/>
                </a:moveTo>
                <a:lnTo>
                  <a:pt x="7756394" y="0"/>
                </a:lnTo>
                <a:cubicBezTo>
                  <a:pt x="7759382" y="1620065"/>
                  <a:pt x="7762643" y="3258604"/>
                  <a:pt x="7765631" y="4878669"/>
                </a:cubicBezTo>
                <a:lnTo>
                  <a:pt x="1688827" y="4887634"/>
                </a:lnTo>
                <a:cubicBezTo>
                  <a:pt x="1520327" y="4877506"/>
                  <a:pt x="1237370" y="4879872"/>
                  <a:pt x="1234928" y="4565870"/>
                </a:cubicBezTo>
                <a:cubicBezTo>
                  <a:pt x="1232626" y="4269911"/>
                  <a:pt x="1469651" y="4241834"/>
                  <a:pt x="1648611" y="4241834"/>
                </a:cubicBezTo>
                <a:lnTo>
                  <a:pt x="2080369" y="4242884"/>
                </a:lnTo>
                <a:lnTo>
                  <a:pt x="2612890" y="4232869"/>
                </a:lnTo>
                <a:cubicBezTo>
                  <a:pt x="2791850" y="4232869"/>
                  <a:pt x="2936926" y="4087793"/>
                  <a:pt x="2936926" y="3908833"/>
                </a:cubicBezTo>
                <a:cubicBezTo>
                  <a:pt x="2936926" y="3729873"/>
                  <a:pt x="2791850" y="3584797"/>
                  <a:pt x="2612890" y="3584797"/>
                </a:cubicBezTo>
                <a:lnTo>
                  <a:pt x="1355390" y="3584797"/>
                </a:lnTo>
                <a:lnTo>
                  <a:pt x="1355390" y="3580279"/>
                </a:lnTo>
                <a:lnTo>
                  <a:pt x="1310566" y="3584797"/>
                </a:lnTo>
                <a:cubicBezTo>
                  <a:pt x="1131606" y="3584797"/>
                  <a:pt x="986530" y="3439721"/>
                  <a:pt x="986530" y="3260761"/>
                </a:cubicBezTo>
                <a:cubicBezTo>
                  <a:pt x="986530" y="3081801"/>
                  <a:pt x="1131606" y="2936725"/>
                  <a:pt x="1310566" y="2936725"/>
                </a:cubicBezTo>
                <a:lnTo>
                  <a:pt x="1355390" y="2941244"/>
                </a:lnTo>
                <a:lnTo>
                  <a:pt x="1355390" y="2936725"/>
                </a:lnTo>
                <a:lnTo>
                  <a:pt x="2180842" y="2936725"/>
                </a:lnTo>
                <a:cubicBezTo>
                  <a:pt x="2359802" y="2936725"/>
                  <a:pt x="2504878" y="2791649"/>
                  <a:pt x="2504878" y="2612689"/>
                </a:cubicBezTo>
                <a:cubicBezTo>
                  <a:pt x="2504878" y="2433729"/>
                  <a:pt x="2359802" y="2288653"/>
                  <a:pt x="2180842" y="2288653"/>
                </a:cubicBezTo>
                <a:lnTo>
                  <a:pt x="324036" y="2288653"/>
                </a:lnTo>
                <a:lnTo>
                  <a:pt x="319390" y="2288653"/>
                </a:lnTo>
                <a:lnTo>
                  <a:pt x="319390" y="2288185"/>
                </a:lnTo>
                <a:cubicBezTo>
                  <a:pt x="142568" y="2286132"/>
                  <a:pt x="0" y="2142024"/>
                  <a:pt x="0" y="1964617"/>
                </a:cubicBezTo>
                <a:cubicBezTo>
                  <a:pt x="0" y="1787210"/>
                  <a:pt x="142568" y="1643102"/>
                  <a:pt x="319390" y="1641050"/>
                </a:cubicBezTo>
                <a:lnTo>
                  <a:pt x="319390" y="1640581"/>
                </a:lnTo>
                <a:lnTo>
                  <a:pt x="324036" y="1640581"/>
                </a:lnTo>
                <a:lnTo>
                  <a:pt x="1634602" y="1640581"/>
                </a:lnTo>
                <a:lnTo>
                  <a:pt x="1634602" y="1636062"/>
                </a:lnTo>
                <a:cubicBezTo>
                  <a:pt x="1649119" y="1639524"/>
                  <a:pt x="1664149" y="1640581"/>
                  <a:pt x="1679426" y="1640581"/>
                </a:cubicBezTo>
                <a:cubicBezTo>
                  <a:pt x="1858386" y="1640581"/>
                  <a:pt x="2003462" y="1495505"/>
                  <a:pt x="2003462" y="1316545"/>
                </a:cubicBezTo>
                <a:cubicBezTo>
                  <a:pt x="2003462" y="1137585"/>
                  <a:pt x="1858386" y="992509"/>
                  <a:pt x="1679426" y="992509"/>
                </a:cubicBezTo>
                <a:lnTo>
                  <a:pt x="1634602" y="997028"/>
                </a:lnTo>
                <a:lnTo>
                  <a:pt x="1634602" y="992509"/>
                </a:lnTo>
                <a:lnTo>
                  <a:pt x="972108" y="992509"/>
                </a:lnTo>
                <a:cubicBezTo>
                  <a:pt x="793148" y="992509"/>
                  <a:pt x="648072" y="847433"/>
                  <a:pt x="648072" y="668473"/>
                </a:cubicBezTo>
                <a:cubicBezTo>
                  <a:pt x="648072" y="489513"/>
                  <a:pt x="793148" y="344437"/>
                  <a:pt x="972108" y="344437"/>
                </a:cubicBezTo>
                <a:lnTo>
                  <a:pt x="2828914" y="344437"/>
                </a:lnTo>
                <a:cubicBezTo>
                  <a:pt x="3007874" y="344437"/>
                  <a:pt x="3152950" y="199361"/>
                  <a:pt x="3152950" y="20401"/>
                </a:cubicBezTo>
                <a:lnTo>
                  <a:pt x="3151852" y="9509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2916000" bIns="180000" anchor="b" anchorCtr="1">
            <a:normAutofit/>
          </a:bodyPr>
          <a:lstStyle>
            <a:lvl1pPr marL="0" indent="0" algn="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the icon above if you want to replace the placeholder image. </a:t>
            </a:r>
            <a:br>
              <a:rPr lang="en-AU" dirty="0" smtClean="0"/>
            </a:br>
            <a:r>
              <a:rPr lang="en-AU" dirty="0" smtClean="0"/>
              <a:t>(This text is invisible in presentation mode.)</a:t>
            </a:r>
            <a:endParaRPr lang="en-AU" dirty="0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440160" cy="167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292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/chapter title - small image (blue)">
    <p:bg>
      <p:bgPr>
        <a:solidFill>
          <a:srgbClr val="0065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ext Placeholder 1036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2420888"/>
            <a:ext cx="4993216" cy="244827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 smtClean="0"/>
              <a:t>Insert section/chapter title here</a:t>
            </a:r>
            <a:endParaRPr lang="en-AU" dirty="0"/>
          </a:p>
        </p:txBody>
      </p:sp>
      <p:sp>
        <p:nvSpPr>
          <p:cNvPr id="47" name="Text Placeholder 1036"/>
          <p:cNvSpPr>
            <a:spLocks noGrp="1"/>
          </p:cNvSpPr>
          <p:nvPr>
            <p:ph type="body" sz="quarter" idx="12" hasCustomPrompt="1"/>
          </p:nvPr>
        </p:nvSpPr>
        <p:spPr>
          <a:xfrm>
            <a:off x="527381" y="5085184"/>
            <a:ext cx="11233248" cy="144016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 smtClean="0"/>
              <a:t>Insert description here</a:t>
            </a:r>
            <a:endParaRPr lang="en-AU" dirty="0"/>
          </a:p>
        </p:txBody>
      </p:sp>
      <p:sp>
        <p:nvSpPr>
          <p:cNvPr id="6" name="Picture Placeholder 27"/>
          <p:cNvSpPr>
            <a:spLocks noGrp="1"/>
          </p:cNvSpPr>
          <p:nvPr>
            <p:ph type="pic" sz="quarter" idx="10" hasCustomPrompt="1"/>
          </p:nvPr>
        </p:nvSpPr>
        <p:spPr>
          <a:xfrm>
            <a:off x="4439816" y="-17185"/>
            <a:ext cx="7765631" cy="4887634"/>
          </a:xfrm>
          <a:custGeom>
            <a:avLst/>
            <a:gdLst>
              <a:gd name="connsiteX0" fmla="*/ 3151852 w 8121502"/>
              <a:gd name="connsiteY0" fmla="*/ 0 h 4869160"/>
              <a:gd name="connsiteX1" fmla="*/ 8121502 w 8121502"/>
              <a:gd name="connsiteY1" fmla="*/ 0 h 4869160"/>
              <a:gd name="connsiteX2" fmla="*/ 5844467 w 8121502"/>
              <a:gd name="connsiteY2" fmla="*/ 4869160 h 4869160"/>
              <a:gd name="connsiteX3" fmla="*/ 639957 w 8121502"/>
              <a:gd name="connsiteY3" fmla="*/ 4869160 h 4869160"/>
              <a:gd name="connsiteX4" fmla="*/ 338458 w 8121502"/>
              <a:gd name="connsiteY4" fmla="*/ 4547396 h 4869160"/>
              <a:gd name="connsiteX5" fmla="*/ 662494 w 8121502"/>
              <a:gd name="connsiteY5" fmla="*/ 4223360 h 4869160"/>
              <a:gd name="connsiteX6" fmla="*/ 672910 w 8121502"/>
              <a:gd name="connsiteY6" fmla="*/ 4224410 h 4869160"/>
              <a:gd name="connsiteX7" fmla="*/ 672910 w 8121502"/>
              <a:gd name="connsiteY7" fmla="*/ 4223360 h 4869160"/>
              <a:gd name="connsiteX8" fmla="*/ 2612890 w 8121502"/>
              <a:gd name="connsiteY8" fmla="*/ 4223360 h 4869160"/>
              <a:gd name="connsiteX9" fmla="*/ 2936926 w 8121502"/>
              <a:gd name="connsiteY9" fmla="*/ 3899324 h 4869160"/>
              <a:gd name="connsiteX10" fmla="*/ 2612890 w 8121502"/>
              <a:gd name="connsiteY10" fmla="*/ 3575288 h 4869160"/>
              <a:gd name="connsiteX11" fmla="*/ 1355390 w 8121502"/>
              <a:gd name="connsiteY11" fmla="*/ 3575288 h 4869160"/>
              <a:gd name="connsiteX12" fmla="*/ 1355390 w 8121502"/>
              <a:gd name="connsiteY12" fmla="*/ 3570770 h 4869160"/>
              <a:gd name="connsiteX13" fmla="*/ 1310566 w 8121502"/>
              <a:gd name="connsiteY13" fmla="*/ 3575288 h 4869160"/>
              <a:gd name="connsiteX14" fmla="*/ 986530 w 8121502"/>
              <a:gd name="connsiteY14" fmla="*/ 3251252 h 4869160"/>
              <a:gd name="connsiteX15" fmla="*/ 1310566 w 8121502"/>
              <a:gd name="connsiteY15" fmla="*/ 2927216 h 4869160"/>
              <a:gd name="connsiteX16" fmla="*/ 1355390 w 8121502"/>
              <a:gd name="connsiteY16" fmla="*/ 2931735 h 4869160"/>
              <a:gd name="connsiteX17" fmla="*/ 1355390 w 8121502"/>
              <a:gd name="connsiteY17" fmla="*/ 2927216 h 4869160"/>
              <a:gd name="connsiteX18" fmla="*/ 2180842 w 8121502"/>
              <a:gd name="connsiteY18" fmla="*/ 2927216 h 4869160"/>
              <a:gd name="connsiteX19" fmla="*/ 2504878 w 8121502"/>
              <a:gd name="connsiteY19" fmla="*/ 2603180 h 4869160"/>
              <a:gd name="connsiteX20" fmla="*/ 2180842 w 8121502"/>
              <a:gd name="connsiteY20" fmla="*/ 2279144 h 4869160"/>
              <a:gd name="connsiteX21" fmla="*/ 324036 w 8121502"/>
              <a:gd name="connsiteY21" fmla="*/ 2279144 h 4869160"/>
              <a:gd name="connsiteX22" fmla="*/ 319390 w 8121502"/>
              <a:gd name="connsiteY22" fmla="*/ 2279144 h 4869160"/>
              <a:gd name="connsiteX23" fmla="*/ 319390 w 8121502"/>
              <a:gd name="connsiteY23" fmla="*/ 2278676 h 4869160"/>
              <a:gd name="connsiteX24" fmla="*/ 0 w 8121502"/>
              <a:gd name="connsiteY24" fmla="*/ 1955108 h 4869160"/>
              <a:gd name="connsiteX25" fmla="*/ 319390 w 8121502"/>
              <a:gd name="connsiteY25" fmla="*/ 1631541 h 4869160"/>
              <a:gd name="connsiteX26" fmla="*/ 319390 w 8121502"/>
              <a:gd name="connsiteY26" fmla="*/ 1631072 h 4869160"/>
              <a:gd name="connsiteX27" fmla="*/ 324036 w 8121502"/>
              <a:gd name="connsiteY27" fmla="*/ 1631072 h 4869160"/>
              <a:gd name="connsiteX28" fmla="*/ 1634602 w 8121502"/>
              <a:gd name="connsiteY28" fmla="*/ 1631072 h 4869160"/>
              <a:gd name="connsiteX29" fmla="*/ 1634602 w 8121502"/>
              <a:gd name="connsiteY29" fmla="*/ 1626553 h 4869160"/>
              <a:gd name="connsiteX30" fmla="*/ 1679426 w 8121502"/>
              <a:gd name="connsiteY30" fmla="*/ 1631072 h 4869160"/>
              <a:gd name="connsiteX31" fmla="*/ 2003462 w 8121502"/>
              <a:gd name="connsiteY31" fmla="*/ 1307036 h 4869160"/>
              <a:gd name="connsiteX32" fmla="*/ 1679426 w 8121502"/>
              <a:gd name="connsiteY32" fmla="*/ 983000 h 4869160"/>
              <a:gd name="connsiteX33" fmla="*/ 1634602 w 8121502"/>
              <a:gd name="connsiteY33" fmla="*/ 987519 h 4869160"/>
              <a:gd name="connsiteX34" fmla="*/ 1634602 w 8121502"/>
              <a:gd name="connsiteY34" fmla="*/ 983000 h 4869160"/>
              <a:gd name="connsiteX35" fmla="*/ 972108 w 8121502"/>
              <a:gd name="connsiteY35" fmla="*/ 983000 h 4869160"/>
              <a:gd name="connsiteX36" fmla="*/ 648072 w 8121502"/>
              <a:gd name="connsiteY36" fmla="*/ 658964 h 4869160"/>
              <a:gd name="connsiteX37" fmla="*/ 972108 w 8121502"/>
              <a:gd name="connsiteY37" fmla="*/ 334928 h 4869160"/>
              <a:gd name="connsiteX38" fmla="*/ 2828914 w 8121502"/>
              <a:gd name="connsiteY38" fmla="*/ 334928 h 4869160"/>
              <a:gd name="connsiteX39" fmla="*/ 3152950 w 8121502"/>
              <a:gd name="connsiteY39" fmla="*/ 10892 h 4869160"/>
              <a:gd name="connsiteX40" fmla="*/ 3151852 w 8121502"/>
              <a:gd name="connsiteY40" fmla="*/ 0 h 4869160"/>
              <a:gd name="connsiteX0" fmla="*/ 3151852 w 5844467"/>
              <a:gd name="connsiteY0" fmla="*/ 0 h 4869160"/>
              <a:gd name="connsiteX1" fmla="*/ 5790678 w 5844467"/>
              <a:gd name="connsiteY1" fmla="*/ 0 h 4869160"/>
              <a:gd name="connsiteX2" fmla="*/ 5844467 w 5844467"/>
              <a:gd name="connsiteY2" fmla="*/ 4869160 h 4869160"/>
              <a:gd name="connsiteX3" fmla="*/ 639957 w 5844467"/>
              <a:gd name="connsiteY3" fmla="*/ 4869160 h 4869160"/>
              <a:gd name="connsiteX4" fmla="*/ 338458 w 5844467"/>
              <a:gd name="connsiteY4" fmla="*/ 4547396 h 4869160"/>
              <a:gd name="connsiteX5" fmla="*/ 662494 w 5844467"/>
              <a:gd name="connsiteY5" fmla="*/ 4223360 h 4869160"/>
              <a:gd name="connsiteX6" fmla="*/ 672910 w 5844467"/>
              <a:gd name="connsiteY6" fmla="*/ 4224410 h 4869160"/>
              <a:gd name="connsiteX7" fmla="*/ 672910 w 5844467"/>
              <a:gd name="connsiteY7" fmla="*/ 4223360 h 4869160"/>
              <a:gd name="connsiteX8" fmla="*/ 2612890 w 5844467"/>
              <a:gd name="connsiteY8" fmla="*/ 4223360 h 4869160"/>
              <a:gd name="connsiteX9" fmla="*/ 2936926 w 5844467"/>
              <a:gd name="connsiteY9" fmla="*/ 3899324 h 4869160"/>
              <a:gd name="connsiteX10" fmla="*/ 2612890 w 5844467"/>
              <a:gd name="connsiteY10" fmla="*/ 3575288 h 4869160"/>
              <a:gd name="connsiteX11" fmla="*/ 1355390 w 5844467"/>
              <a:gd name="connsiteY11" fmla="*/ 3575288 h 4869160"/>
              <a:gd name="connsiteX12" fmla="*/ 1355390 w 5844467"/>
              <a:gd name="connsiteY12" fmla="*/ 3570770 h 4869160"/>
              <a:gd name="connsiteX13" fmla="*/ 1310566 w 5844467"/>
              <a:gd name="connsiteY13" fmla="*/ 3575288 h 4869160"/>
              <a:gd name="connsiteX14" fmla="*/ 986530 w 5844467"/>
              <a:gd name="connsiteY14" fmla="*/ 3251252 h 4869160"/>
              <a:gd name="connsiteX15" fmla="*/ 1310566 w 5844467"/>
              <a:gd name="connsiteY15" fmla="*/ 2927216 h 4869160"/>
              <a:gd name="connsiteX16" fmla="*/ 1355390 w 5844467"/>
              <a:gd name="connsiteY16" fmla="*/ 2931735 h 4869160"/>
              <a:gd name="connsiteX17" fmla="*/ 1355390 w 5844467"/>
              <a:gd name="connsiteY17" fmla="*/ 2927216 h 4869160"/>
              <a:gd name="connsiteX18" fmla="*/ 2180842 w 5844467"/>
              <a:gd name="connsiteY18" fmla="*/ 2927216 h 4869160"/>
              <a:gd name="connsiteX19" fmla="*/ 2504878 w 5844467"/>
              <a:gd name="connsiteY19" fmla="*/ 2603180 h 4869160"/>
              <a:gd name="connsiteX20" fmla="*/ 2180842 w 5844467"/>
              <a:gd name="connsiteY20" fmla="*/ 2279144 h 4869160"/>
              <a:gd name="connsiteX21" fmla="*/ 324036 w 5844467"/>
              <a:gd name="connsiteY21" fmla="*/ 2279144 h 4869160"/>
              <a:gd name="connsiteX22" fmla="*/ 319390 w 5844467"/>
              <a:gd name="connsiteY22" fmla="*/ 2279144 h 4869160"/>
              <a:gd name="connsiteX23" fmla="*/ 319390 w 5844467"/>
              <a:gd name="connsiteY23" fmla="*/ 2278676 h 4869160"/>
              <a:gd name="connsiteX24" fmla="*/ 0 w 5844467"/>
              <a:gd name="connsiteY24" fmla="*/ 1955108 h 4869160"/>
              <a:gd name="connsiteX25" fmla="*/ 319390 w 5844467"/>
              <a:gd name="connsiteY25" fmla="*/ 1631541 h 4869160"/>
              <a:gd name="connsiteX26" fmla="*/ 319390 w 5844467"/>
              <a:gd name="connsiteY26" fmla="*/ 1631072 h 4869160"/>
              <a:gd name="connsiteX27" fmla="*/ 324036 w 5844467"/>
              <a:gd name="connsiteY27" fmla="*/ 1631072 h 4869160"/>
              <a:gd name="connsiteX28" fmla="*/ 1634602 w 5844467"/>
              <a:gd name="connsiteY28" fmla="*/ 1631072 h 4869160"/>
              <a:gd name="connsiteX29" fmla="*/ 1634602 w 5844467"/>
              <a:gd name="connsiteY29" fmla="*/ 1626553 h 4869160"/>
              <a:gd name="connsiteX30" fmla="*/ 1679426 w 5844467"/>
              <a:gd name="connsiteY30" fmla="*/ 1631072 h 4869160"/>
              <a:gd name="connsiteX31" fmla="*/ 2003462 w 5844467"/>
              <a:gd name="connsiteY31" fmla="*/ 1307036 h 4869160"/>
              <a:gd name="connsiteX32" fmla="*/ 1679426 w 5844467"/>
              <a:gd name="connsiteY32" fmla="*/ 983000 h 4869160"/>
              <a:gd name="connsiteX33" fmla="*/ 1634602 w 5844467"/>
              <a:gd name="connsiteY33" fmla="*/ 987519 h 4869160"/>
              <a:gd name="connsiteX34" fmla="*/ 1634602 w 5844467"/>
              <a:gd name="connsiteY34" fmla="*/ 983000 h 4869160"/>
              <a:gd name="connsiteX35" fmla="*/ 972108 w 5844467"/>
              <a:gd name="connsiteY35" fmla="*/ 983000 h 4869160"/>
              <a:gd name="connsiteX36" fmla="*/ 648072 w 5844467"/>
              <a:gd name="connsiteY36" fmla="*/ 658964 h 4869160"/>
              <a:gd name="connsiteX37" fmla="*/ 972108 w 5844467"/>
              <a:gd name="connsiteY37" fmla="*/ 334928 h 4869160"/>
              <a:gd name="connsiteX38" fmla="*/ 2828914 w 5844467"/>
              <a:gd name="connsiteY38" fmla="*/ 334928 h 4869160"/>
              <a:gd name="connsiteX39" fmla="*/ 3152950 w 5844467"/>
              <a:gd name="connsiteY39" fmla="*/ 10892 h 4869160"/>
              <a:gd name="connsiteX40" fmla="*/ 3151852 w 5844467"/>
              <a:gd name="connsiteY40" fmla="*/ 0 h 4869160"/>
              <a:gd name="connsiteX0" fmla="*/ 3151852 w 5844467"/>
              <a:gd name="connsiteY0" fmla="*/ 0 h 4869160"/>
              <a:gd name="connsiteX1" fmla="*/ 5817573 w 5844467"/>
              <a:gd name="connsiteY1" fmla="*/ 0 h 4869160"/>
              <a:gd name="connsiteX2" fmla="*/ 5844467 w 5844467"/>
              <a:gd name="connsiteY2" fmla="*/ 4869160 h 4869160"/>
              <a:gd name="connsiteX3" fmla="*/ 639957 w 5844467"/>
              <a:gd name="connsiteY3" fmla="*/ 4869160 h 4869160"/>
              <a:gd name="connsiteX4" fmla="*/ 338458 w 5844467"/>
              <a:gd name="connsiteY4" fmla="*/ 4547396 h 4869160"/>
              <a:gd name="connsiteX5" fmla="*/ 662494 w 5844467"/>
              <a:gd name="connsiteY5" fmla="*/ 4223360 h 4869160"/>
              <a:gd name="connsiteX6" fmla="*/ 672910 w 5844467"/>
              <a:gd name="connsiteY6" fmla="*/ 4224410 h 4869160"/>
              <a:gd name="connsiteX7" fmla="*/ 672910 w 5844467"/>
              <a:gd name="connsiteY7" fmla="*/ 4223360 h 4869160"/>
              <a:gd name="connsiteX8" fmla="*/ 2612890 w 5844467"/>
              <a:gd name="connsiteY8" fmla="*/ 4223360 h 4869160"/>
              <a:gd name="connsiteX9" fmla="*/ 2936926 w 5844467"/>
              <a:gd name="connsiteY9" fmla="*/ 3899324 h 4869160"/>
              <a:gd name="connsiteX10" fmla="*/ 2612890 w 5844467"/>
              <a:gd name="connsiteY10" fmla="*/ 3575288 h 4869160"/>
              <a:gd name="connsiteX11" fmla="*/ 1355390 w 5844467"/>
              <a:gd name="connsiteY11" fmla="*/ 3575288 h 4869160"/>
              <a:gd name="connsiteX12" fmla="*/ 1355390 w 5844467"/>
              <a:gd name="connsiteY12" fmla="*/ 3570770 h 4869160"/>
              <a:gd name="connsiteX13" fmla="*/ 1310566 w 5844467"/>
              <a:gd name="connsiteY13" fmla="*/ 3575288 h 4869160"/>
              <a:gd name="connsiteX14" fmla="*/ 986530 w 5844467"/>
              <a:gd name="connsiteY14" fmla="*/ 3251252 h 4869160"/>
              <a:gd name="connsiteX15" fmla="*/ 1310566 w 5844467"/>
              <a:gd name="connsiteY15" fmla="*/ 2927216 h 4869160"/>
              <a:gd name="connsiteX16" fmla="*/ 1355390 w 5844467"/>
              <a:gd name="connsiteY16" fmla="*/ 2931735 h 4869160"/>
              <a:gd name="connsiteX17" fmla="*/ 1355390 w 5844467"/>
              <a:gd name="connsiteY17" fmla="*/ 2927216 h 4869160"/>
              <a:gd name="connsiteX18" fmla="*/ 2180842 w 5844467"/>
              <a:gd name="connsiteY18" fmla="*/ 2927216 h 4869160"/>
              <a:gd name="connsiteX19" fmla="*/ 2504878 w 5844467"/>
              <a:gd name="connsiteY19" fmla="*/ 2603180 h 4869160"/>
              <a:gd name="connsiteX20" fmla="*/ 2180842 w 5844467"/>
              <a:gd name="connsiteY20" fmla="*/ 2279144 h 4869160"/>
              <a:gd name="connsiteX21" fmla="*/ 324036 w 5844467"/>
              <a:gd name="connsiteY21" fmla="*/ 2279144 h 4869160"/>
              <a:gd name="connsiteX22" fmla="*/ 319390 w 5844467"/>
              <a:gd name="connsiteY22" fmla="*/ 2279144 h 4869160"/>
              <a:gd name="connsiteX23" fmla="*/ 319390 w 5844467"/>
              <a:gd name="connsiteY23" fmla="*/ 2278676 h 4869160"/>
              <a:gd name="connsiteX24" fmla="*/ 0 w 5844467"/>
              <a:gd name="connsiteY24" fmla="*/ 1955108 h 4869160"/>
              <a:gd name="connsiteX25" fmla="*/ 319390 w 5844467"/>
              <a:gd name="connsiteY25" fmla="*/ 1631541 h 4869160"/>
              <a:gd name="connsiteX26" fmla="*/ 319390 w 5844467"/>
              <a:gd name="connsiteY26" fmla="*/ 1631072 h 4869160"/>
              <a:gd name="connsiteX27" fmla="*/ 324036 w 5844467"/>
              <a:gd name="connsiteY27" fmla="*/ 1631072 h 4869160"/>
              <a:gd name="connsiteX28" fmla="*/ 1634602 w 5844467"/>
              <a:gd name="connsiteY28" fmla="*/ 1631072 h 4869160"/>
              <a:gd name="connsiteX29" fmla="*/ 1634602 w 5844467"/>
              <a:gd name="connsiteY29" fmla="*/ 1626553 h 4869160"/>
              <a:gd name="connsiteX30" fmla="*/ 1679426 w 5844467"/>
              <a:gd name="connsiteY30" fmla="*/ 1631072 h 4869160"/>
              <a:gd name="connsiteX31" fmla="*/ 2003462 w 5844467"/>
              <a:gd name="connsiteY31" fmla="*/ 1307036 h 4869160"/>
              <a:gd name="connsiteX32" fmla="*/ 1679426 w 5844467"/>
              <a:gd name="connsiteY32" fmla="*/ 983000 h 4869160"/>
              <a:gd name="connsiteX33" fmla="*/ 1634602 w 5844467"/>
              <a:gd name="connsiteY33" fmla="*/ 987519 h 4869160"/>
              <a:gd name="connsiteX34" fmla="*/ 1634602 w 5844467"/>
              <a:gd name="connsiteY34" fmla="*/ 983000 h 4869160"/>
              <a:gd name="connsiteX35" fmla="*/ 972108 w 5844467"/>
              <a:gd name="connsiteY35" fmla="*/ 983000 h 4869160"/>
              <a:gd name="connsiteX36" fmla="*/ 648072 w 5844467"/>
              <a:gd name="connsiteY36" fmla="*/ 658964 h 4869160"/>
              <a:gd name="connsiteX37" fmla="*/ 972108 w 5844467"/>
              <a:gd name="connsiteY37" fmla="*/ 334928 h 4869160"/>
              <a:gd name="connsiteX38" fmla="*/ 2828914 w 5844467"/>
              <a:gd name="connsiteY38" fmla="*/ 334928 h 4869160"/>
              <a:gd name="connsiteX39" fmla="*/ 3152950 w 5844467"/>
              <a:gd name="connsiteY39" fmla="*/ 10892 h 4869160"/>
              <a:gd name="connsiteX40" fmla="*/ 3151852 w 5844467"/>
              <a:gd name="connsiteY40" fmla="*/ 0 h 4869160"/>
              <a:gd name="connsiteX0" fmla="*/ 3151852 w 5844467"/>
              <a:gd name="connsiteY0" fmla="*/ 0 h 4869160"/>
              <a:gd name="connsiteX1" fmla="*/ 5835502 w 5844467"/>
              <a:gd name="connsiteY1" fmla="*/ 8964 h 4869160"/>
              <a:gd name="connsiteX2" fmla="*/ 5844467 w 5844467"/>
              <a:gd name="connsiteY2" fmla="*/ 4869160 h 4869160"/>
              <a:gd name="connsiteX3" fmla="*/ 639957 w 5844467"/>
              <a:gd name="connsiteY3" fmla="*/ 4869160 h 4869160"/>
              <a:gd name="connsiteX4" fmla="*/ 338458 w 5844467"/>
              <a:gd name="connsiteY4" fmla="*/ 4547396 h 4869160"/>
              <a:gd name="connsiteX5" fmla="*/ 662494 w 5844467"/>
              <a:gd name="connsiteY5" fmla="*/ 4223360 h 4869160"/>
              <a:gd name="connsiteX6" fmla="*/ 672910 w 5844467"/>
              <a:gd name="connsiteY6" fmla="*/ 4224410 h 4869160"/>
              <a:gd name="connsiteX7" fmla="*/ 672910 w 5844467"/>
              <a:gd name="connsiteY7" fmla="*/ 4223360 h 4869160"/>
              <a:gd name="connsiteX8" fmla="*/ 2612890 w 5844467"/>
              <a:gd name="connsiteY8" fmla="*/ 4223360 h 4869160"/>
              <a:gd name="connsiteX9" fmla="*/ 2936926 w 5844467"/>
              <a:gd name="connsiteY9" fmla="*/ 3899324 h 4869160"/>
              <a:gd name="connsiteX10" fmla="*/ 2612890 w 5844467"/>
              <a:gd name="connsiteY10" fmla="*/ 3575288 h 4869160"/>
              <a:gd name="connsiteX11" fmla="*/ 1355390 w 5844467"/>
              <a:gd name="connsiteY11" fmla="*/ 3575288 h 4869160"/>
              <a:gd name="connsiteX12" fmla="*/ 1355390 w 5844467"/>
              <a:gd name="connsiteY12" fmla="*/ 3570770 h 4869160"/>
              <a:gd name="connsiteX13" fmla="*/ 1310566 w 5844467"/>
              <a:gd name="connsiteY13" fmla="*/ 3575288 h 4869160"/>
              <a:gd name="connsiteX14" fmla="*/ 986530 w 5844467"/>
              <a:gd name="connsiteY14" fmla="*/ 3251252 h 4869160"/>
              <a:gd name="connsiteX15" fmla="*/ 1310566 w 5844467"/>
              <a:gd name="connsiteY15" fmla="*/ 2927216 h 4869160"/>
              <a:gd name="connsiteX16" fmla="*/ 1355390 w 5844467"/>
              <a:gd name="connsiteY16" fmla="*/ 2931735 h 4869160"/>
              <a:gd name="connsiteX17" fmla="*/ 1355390 w 5844467"/>
              <a:gd name="connsiteY17" fmla="*/ 2927216 h 4869160"/>
              <a:gd name="connsiteX18" fmla="*/ 2180842 w 5844467"/>
              <a:gd name="connsiteY18" fmla="*/ 2927216 h 4869160"/>
              <a:gd name="connsiteX19" fmla="*/ 2504878 w 5844467"/>
              <a:gd name="connsiteY19" fmla="*/ 2603180 h 4869160"/>
              <a:gd name="connsiteX20" fmla="*/ 2180842 w 5844467"/>
              <a:gd name="connsiteY20" fmla="*/ 2279144 h 4869160"/>
              <a:gd name="connsiteX21" fmla="*/ 324036 w 5844467"/>
              <a:gd name="connsiteY21" fmla="*/ 2279144 h 4869160"/>
              <a:gd name="connsiteX22" fmla="*/ 319390 w 5844467"/>
              <a:gd name="connsiteY22" fmla="*/ 2279144 h 4869160"/>
              <a:gd name="connsiteX23" fmla="*/ 319390 w 5844467"/>
              <a:gd name="connsiteY23" fmla="*/ 2278676 h 4869160"/>
              <a:gd name="connsiteX24" fmla="*/ 0 w 5844467"/>
              <a:gd name="connsiteY24" fmla="*/ 1955108 h 4869160"/>
              <a:gd name="connsiteX25" fmla="*/ 319390 w 5844467"/>
              <a:gd name="connsiteY25" fmla="*/ 1631541 h 4869160"/>
              <a:gd name="connsiteX26" fmla="*/ 319390 w 5844467"/>
              <a:gd name="connsiteY26" fmla="*/ 1631072 h 4869160"/>
              <a:gd name="connsiteX27" fmla="*/ 324036 w 5844467"/>
              <a:gd name="connsiteY27" fmla="*/ 1631072 h 4869160"/>
              <a:gd name="connsiteX28" fmla="*/ 1634602 w 5844467"/>
              <a:gd name="connsiteY28" fmla="*/ 1631072 h 4869160"/>
              <a:gd name="connsiteX29" fmla="*/ 1634602 w 5844467"/>
              <a:gd name="connsiteY29" fmla="*/ 1626553 h 4869160"/>
              <a:gd name="connsiteX30" fmla="*/ 1679426 w 5844467"/>
              <a:gd name="connsiteY30" fmla="*/ 1631072 h 4869160"/>
              <a:gd name="connsiteX31" fmla="*/ 2003462 w 5844467"/>
              <a:gd name="connsiteY31" fmla="*/ 1307036 h 4869160"/>
              <a:gd name="connsiteX32" fmla="*/ 1679426 w 5844467"/>
              <a:gd name="connsiteY32" fmla="*/ 983000 h 4869160"/>
              <a:gd name="connsiteX33" fmla="*/ 1634602 w 5844467"/>
              <a:gd name="connsiteY33" fmla="*/ 987519 h 4869160"/>
              <a:gd name="connsiteX34" fmla="*/ 1634602 w 5844467"/>
              <a:gd name="connsiteY34" fmla="*/ 983000 h 4869160"/>
              <a:gd name="connsiteX35" fmla="*/ 972108 w 5844467"/>
              <a:gd name="connsiteY35" fmla="*/ 983000 h 4869160"/>
              <a:gd name="connsiteX36" fmla="*/ 648072 w 5844467"/>
              <a:gd name="connsiteY36" fmla="*/ 658964 h 4869160"/>
              <a:gd name="connsiteX37" fmla="*/ 972108 w 5844467"/>
              <a:gd name="connsiteY37" fmla="*/ 334928 h 4869160"/>
              <a:gd name="connsiteX38" fmla="*/ 2828914 w 5844467"/>
              <a:gd name="connsiteY38" fmla="*/ 334928 h 4869160"/>
              <a:gd name="connsiteX39" fmla="*/ 3152950 w 5844467"/>
              <a:gd name="connsiteY39" fmla="*/ 10892 h 4869160"/>
              <a:gd name="connsiteX40" fmla="*/ 3151852 w 5844467"/>
              <a:gd name="connsiteY40" fmla="*/ 0 h 4869160"/>
              <a:gd name="connsiteX0" fmla="*/ 3151852 w 5844467"/>
              <a:gd name="connsiteY0" fmla="*/ 0 h 4869160"/>
              <a:gd name="connsiteX1" fmla="*/ 5826538 w 5844467"/>
              <a:gd name="connsiteY1" fmla="*/ 8964 h 4869160"/>
              <a:gd name="connsiteX2" fmla="*/ 5844467 w 5844467"/>
              <a:gd name="connsiteY2" fmla="*/ 4869160 h 4869160"/>
              <a:gd name="connsiteX3" fmla="*/ 639957 w 5844467"/>
              <a:gd name="connsiteY3" fmla="*/ 4869160 h 4869160"/>
              <a:gd name="connsiteX4" fmla="*/ 338458 w 5844467"/>
              <a:gd name="connsiteY4" fmla="*/ 4547396 h 4869160"/>
              <a:gd name="connsiteX5" fmla="*/ 662494 w 5844467"/>
              <a:gd name="connsiteY5" fmla="*/ 4223360 h 4869160"/>
              <a:gd name="connsiteX6" fmla="*/ 672910 w 5844467"/>
              <a:gd name="connsiteY6" fmla="*/ 4224410 h 4869160"/>
              <a:gd name="connsiteX7" fmla="*/ 672910 w 5844467"/>
              <a:gd name="connsiteY7" fmla="*/ 4223360 h 4869160"/>
              <a:gd name="connsiteX8" fmla="*/ 2612890 w 5844467"/>
              <a:gd name="connsiteY8" fmla="*/ 4223360 h 4869160"/>
              <a:gd name="connsiteX9" fmla="*/ 2936926 w 5844467"/>
              <a:gd name="connsiteY9" fmla="*/ 3899324 h 4869160"/>
              <a:gd name="connsiteX10" fmla="*/ 2612890 w 5844467"/>
              <a:gd name="connsiteY10" fmla="*/ 3575288 h 4869160"/>
              <a:gd name="connsiteX11" fmla="*/ 1355390 w 5844467"/>
              <a:gd name="connsiteY11" fmla="*/ 3575288 h 4869160"/>
              <a:gd name="connsiteX12" fmla="*/ 1355390 w 5844467"/>
              <a:gd name="connsiteY12" fmla="*/ 3570770 h 4869160"/>
              <a:gd name="connsiteX13" fmla="*/ 1310566 w 5844467"/>
              <a:gd name="connsiteY13" fmla="*/ 3575288 h 4869160"/>
              <a:gd name="connsiteX14" fmla="*/ 986530 w 5844467"/>
              <a:gd name="connsiteY14" fmla="*/ 3251252 h 4869160"/>
              <a:gd name="connsiteX15" fmla="*/ 1310566 w 5844467"/>
              <a:gd name="connsiteY15" fmla="*/ 2927216 h 4869160"/>
              <a:gd name="connsiteX16" fmla="*/ 1355390 w 5844467"/>
              <a:gd name="connsiteY16" fmla="*/ 2931735 h 4869160"/>
              <a:gd name="connsiteX17" fmla="*/ 1355390 w 5844467"/>
              <a:gd name="connsiteY17" fmla="*/ 2927216 h 4869160"/>
              <a:gd name="connsiteX18" fmla="*/ 2180842 w 5844467"/>
              <a:gd name="connsiteY18" fmla="*/ 2927216 h 4869160"/>
              <a:gd name="connsiteX19" fmla="*/ 2504878 w 5844467"/>
              <a:gd name="connsiteY19" fmla="*/ 2603180 h 4869160"/>
              <a:gd name="connsiteX20" fmla="*/ 2180842 w 5844467"/>
              <a:gd name="connsiteY20" fmla="*/ 2279144 h 4869160"/>
              <a:gd name="connsiteX21" fmla="*/ 324036 w 5844467"/>
              <a:gd name="connsiteY21" fmla="*/ 2279144 h 4869160"/>
              <a:gd name="connsiteX22" fmla="*/ 319390 w 5844467"/>
              <a:gd name="connsiteY22" fmla="*/ 2279144 h 4869160"/>
              <a:gd name="connsiteX23" fmla="*/ 319390 w 5844467"/>
              <a:gd name="connsiteY23" fmla="*/ 2278676 h 4869160"/>
              <a:gd name="connsiteX24" fmla="*/ 0 w 5844467"/>
              <a:gd name="connsiteY24" fmla="*/ 1955108 h 4869160"/>
              <a:gd name="connsiteX25" fmla="*/ 319390 w 5844467"/>
              <a:gd name="connsiteY25" fmla="*/ 1631541 h 4869160"/>
              <a:gd name="connsiteX26" fmla="*/ 319390 w 5844467"/>
              <a:gd name="connsiteY26" fmla="*/ 1631072 h 4869160"/>
              <a:gd name="connsiteX27" fmla="*/ 324036 w 5844467"/>
              <a:gd name="connsiteY27" fmla="*/ 1631072 h 4869160"/>
              <a:gd name="connsiteX28" fmla="*/ 1634602 w 5844467"/>
              <a:gd name="connsiteY28" fmla="*/ 1631072 h 4869160"/>
              <a:gd name="connsiteX29" fmla="*/ 1634602 w 5844467"/>
              <a:gd name="connsiteY29" fmla="*/ 1626553 h 4869160"/>
              <a:gd name="connsiteX30" fmla="*/ 1679426 w 5844467"/>
              <a:gd name="connsiteY30" fmla="*/ 1631072 h 4869160"/>
              <a:gd name="connsiteX31" fmla="*/ 2003462 w 5844467"/>
              <a:gd name="connsiteY31" fmla="*/ 1307036 h 4869160"/>
              <a:gd name="connsiteX32" fmla="*/ 1679426 w 5844467"/>
              <a:gd name="connsiteY32" fmla="*/ 983000 h 4869160"/>
              <a:gd name="connsiteX33" fmla="*/ 1634602 w 5844467"/>
              <a:gd name="connsiteY33" fmla="*/ 987519 h 4869160"/>
              <a:gd name="connsiteX34" fmla="*/ 1634602 w 5844467"/>
              <a:gd name="connsiteY34" fmla="*/ 983000 h 4869160"/>
              <a:gd name="connsiteX35" fmla="*/ 972108 w 5844467"/>
              <a:gd name="connsiteY35" fmla="*/ 983000 h 4869160"/>
              <a:gd name="connsiteX36" fmla="*/ 648072 w 5844467"/>
              <a:gd name="connsiteY36" fmla="*/ 658964 h 4869160"/>
              <a:gd name="connsiteX37" fmla="*/ 972108 w 5844467"/>
              <a:gd name="connsiteY37" fmla="*/ 334928 h 4869160"/>
              <a:gd name="connsiteX38" fmla="*/ 2828914 w 5844467"/>
              <a:gd name="connsiteY38" fmla="*/ 334928 h 4869160"/>
              <a:gd name="connsiteX39" fmla="*/ 3152950 w 5844467"/>
              <a:gd name="connsiteY39" fmla="*/ 10892 h 4869160"/>
              <a:gd name="connsiteX40" fmla="*/ 3151852 w 5844467"/>
              <a:gd name="connsiteY40" fmla="*/ 0 h 4869160"/>
              <a:gd name="connsiteX0" fmla="*/ 3151852 w 5845329"/>
              <a:gd name="connsiteY0" fmla="*/ 0 h 4869160"/>
              <a:gd name="connsiteX1" fmla="*/ 5844467 w 5845329"/>
              <a:gd name="connsiteY1" fmla="*/ 8964 h 4869160"/>
              <a:gd name="connsiteX2" fmla="*/ 5844467 w 5845329"/>
              <a:gd name="connsiteY2" fmla="*/ 4869160 h 4869160"/>
              <a:gd name="connsiteX3" fmla="*/ 639957 w 5845329"/>
              <a:gd name="connsiteY3" fmla="*/ 4869160 h 4869160"/>
              <a:gd name="connsiteX4" fmla="*/ 338458 w 5845329"/>
              <a:gd name="connsiteY4" fmla="*/ 4547396 h 4869160"/>
              <a:gd name="connsiteX5" fmla="*/ 662494 w 5845329"/>
              <a:gd name="connsiteY5" fmla="*/ 4223360 h 4869160"/>
              <a:gd name="connsiteX6" fmla="*/ 672910 w 5845329"/>
              <a:gd name="connsiteY6" fmla="*/ 4224410 h 4869160"/>
              <a:gd name="connsiteX7" fmla="*/ 672910 w 5845329"/>
              <a:gd name="connsiteY7" fmla="*/ 4223360 h 4869160"/>
              <a:gd name="connsiteX8" fmla="*/ 2612890 w 5845329"/>
              <a:gd name="connsiteY8" fmla="*/ 4223360 h 4869160"/>
              <a:gd name="connsiteX9" fmla="*/ 2936926 w 5845329"/>
              <a:gd name="connsiteY9" fmla="*/ 3899324 h 4869160"/>
              <a:gd name="connsiteX10" fmla="*/ 2612890 w 5845329"/>
              <a:gd name="connsiteY10" fmla="*/ 3575288 h 4869160"/>
              <a:gd name="connsiteX11" fmla="*/ 1355390 w 5845329"/>
              <a:gd name="connsiteY11" fmla="*/ 3575288 h 4869160"/>
              <a:gd name="connsiteX12" fmla="*/ 1355390 w 5845329"/>
              <a:gd name="connsiteY12" fmla="*/ 3570770 h 4869160"/>
              <a:gd name="connsiteX13" fmla="*/ 1310566 w 5845329"/>
              <a:gd name="connsiteY13" fmla="*/ 3575288 h 4869160"/>
              <a:gd name="connsiteX14" fmla="*/ 986530 w 5845329"/>
              <a:gd name="connsiteY14" fmla="*/ 3251252 h 4869160"/>
              <a:gd name="connsiteX15" fmla="*/ 1310566 w 5845329"/>
              <a:gd name="connsiteY15" fmla="*/ 2927216 h 4869160"/>
              <a:gd name="connsiteX16" fmla="*/ 1355390 w 5845329"/>
              <a:gd name="connsiteY16" fmla="*/ 2931735 h 4869160"/>
              <a:gd name="connsiteX17" fmla="*/ 1355390 w 5845329"/>
              <a:gd name="connsiteY17" fmla="*/ 2927216 h 4869160"/>
              <a:gd name="connsiteX18" fmla="*/ 2180842 w 5845329"/>
              <a:gd name="connsiteY18" fmla="*/ 2927216 h 4869160"/>
              <a:gd name="connsiteX19" fmla="*/ 2504878 w 5845329"/>
              <a:gd name="connsiteY19" fmla="*/ 2603180 h 4869160"/>
              <a:gd name="connsiteX20" fmla="*/ 2180842 w 5845329"/>
              <a:gd name="connsiteY20" fmla="*/ 2279144 h 4869160"/>
              <a:gd name="connsiteX21" fmla="*/ 324036 w 5845329"/>
              <a:gd name="connsiteY21" fmla="*/ 2279144 h 4869160"/>
              <a:gd name="connsiteX22" fmla="*/ 319390 w 5845329"/>
              <a:gd name="connsiteY22" fmla="*/ 2279144 h 4869160"/>
              <a:gd name="connsiteX23" fmla="*/ 319390 w 5845329"/>
              <a:gd name="connsiteY23" fmla="*/ 2278676 h 4869160"/>
              <a:gd name="connsiteX24" fmla="*/ 0 w 5845329"/>
              <a:gd name="connsiteY24" fmla="*/ 1955108 h 4869160"/>
              <a:gd name="connsiteX25" fmla="*/ 319390 w 5845329"/>
              <a:gd name="connsiteY25" fmla="*/ 1631541 h 4869160"/>
              <a:gd name="connsiteX26" fmla="*/ 319390 w 5845329"/>
              <a:gd name="connsiteY26" fmla="*/ 1631072 h 4869160"/>
              <a:gd name="connsiteX27" fmla="*/ 324036 w 5845329"/>
              <a:gd name="connsiteY27" fmla="*/ 1631072 h 4869160"/>
              <a:gd name="connsiteX28" fmla="*/ 1634602 w 5845329"/>
              <a:gd name="connsiteY28" fmla="*/ 1631072 h 4869160"/>
              <a:gd name="connsiteX29" fmla="*/ 1634602 w 5845329"/>
              <a:gd name="connsiteY29" fmla="*/ 1626553 h 4869160"/>
              <a:gd name="connsiteX30" fmla="*/ 1679426 w 5845329"/>
              <a:gd name="connsiteY30" fmla="*/ 1631072 h 4869160"/>
              <a:gd name="connsiteX31" fmla="*/ 2003462 w 5845329"/>
              <a:gd name="connsiteY31" fmla="*/ 1307036 h 4869160"/>
              <a:gd name="connsiteX32" fmla="*/ 1679426 w 5845329"/>
              <a:gd name="connsiteY32" fmla="*/ 983000 h 4869160"/>
              <a:gd name="connsiteX33" fmla="*/ 1634602 w 5845329"/>
              <a:gd name="connsiteY33" fmla="*/ 987519 h 4869160"/>
              <a:gd name="connsiteX34" fmla="*/ 1634602 w 5845329"/>
              <a:gd name="connsiteY34" fmla="*/ 983000 h 4869160"/>
              <a:gd name="connsiteX35" fmla="*/ 972108 w 5845329"/>
              <a:gd name="connsiteY35" fmla="*/ 983000 h 4869160"/>
              <a:gd name="connsiteX36" fmla="*/ 648072 w 5845329"/>
              <a:gd name="connsiteY36" fmla="*/ 658964 h 4869160"/>
              <a:gd name="connsiteX37" fmla="*/ 972108 w 5845329"/>
              <a:gd name="connsiteY37" fmla="*/ 334928 h 4869160"/>
              <a:gd name="connsiteX38" fmla="*/ 2828914 w 5845329"/>
              <a:gd name="connsiteY38" fmla="*/ 334928 h 4869160"/>
              <a:gd name="connsiteX39" fmla="*/ 3152950 w 5845329"/>
              <a:gd name="connsiteY39" fmla="*/ 10892 h 4869160"/>
              <a:gd name="connsiteX40" fmla="*/ 3151852 w 5845329"/>
              <a:gd name="connsiteY40" fmla="*/ 0 h 4869160"/>
              <a:gd name="connsiteX0" fmla="*/ 3151852 w 5845329"/>
              <a:gd name="connsiteY0" fmla="*/ 0 h 4869160"/>
              <a:gd name="connsiteX1" fmla="*/ 5844467 w 5845329"/>
              <a:gd name="connsiteY1" fmla="*/ 8964 h 4869160"/>
              <a:gd name="connsiteX2" fmla="*/ 5844467 w 5845329"/>
              <a:gd name="connsiteY2" fmla="*/ 4869160 h 4869160"/>
              <a:gd name="connsiteX3" fmla="*/ 639957 w 5845329"/>
              <a:gd name="connsiteY3" fmla="*/ 4869160 h 4869160"/>
              <a:gd name="connsiteX4" fmla="*/ 338458 w 5845329"/>
              <a:gd name="connsiteY4" fmla="*/ 4547396 h 4869160"/>
              <a:gd name="connsiteX5" fmla="*/ 662494 w 5845329"/>
              <a:gd name="connsiteY5" fmla="*/ 4223360 h 4869160"/>
              <a:gd name="connsiteX6" fmla="*/ 672910 w 5845329"/>
              <a:gd name="connsiteY6" fmla="*/ 4224410 h 4869160"/>
              <a:gd name="connsiteX7" fmla="*/ 2612890 w 5845329"/>
              <a:gd name="connsiteY7" fmla="*/ 4223360 h 4869160"/>
              <a:gd name="connsiteX8" fmla="*/ 2936926 w 5845329"/>
              <a:gd name="connsiteY8" fmla="*/ 3899324 h 4869160"/>
              <a:gd name="connsiteX9" fmla="*/ 2612890 w 5845329"/>
              <a:gd name="connsiteY9" fmla="*/ 3575288 h 4869160"/>
              <a:gd name="connsiteX10" fmla="*/ 1355390 w 5845329"/>
              <a:gd name="connsiteY10" fmla="*/ 3575288 h 4869160"/>
              <a:gd name="connsiteX11" fmla="*/ 1355390 w 5845329"/>
              <a:gd name="connsiteY11" fmla="*/ 3570770 h 4869160"/>
              <a:gd name="connsiteX12" fmla="*/ 1310566 w 5845329"/>
              <a:gd name="connsiteY12" fmla="*/ 3575288 h 4869160"/>
              <a:gd name="connsiteX13" fmla="*/ 986530 w 5845329"/>
              <a:gd name="connsiteY13" fmla="*/ 3251252 h 4869160"/>
              <a:gd name="connsiteX14" fmla="*/ 1310566 w 5845329"/>
              <a:gd name="connsiteY14" fmla="*/ 2927216 h 4869160"/>
              <a:gd name="connsiteX15" fmla="*/ 1355390 w 5845329"/>
              <a:gd name="connsiteY15" fmla="*/ 2931735 h 4869160"/>
              <a:gd name="connsiteX16" fmla="*/ 1355390 w 5845329"/>
              <a:gd name="connsiteY16" fmla="*/ 2927216 h 4869160"/>
              <a:gd name="connsiteX17" fmla="*/ 2180842 w 5845329"/>
              <a:gd name="connsiteY17" fmla="*/ 2927216 h 4869160"/>
              <a:gd name="connsiteX18" fmla="*/ 2504878 w 5845329"/>
              <a:gd name="connsiteY18" fmla="*/ 2603180 h 4869160"/>
              <a:gd name="connsiteX19" fmla="*/ 2180842 w 5845329"/>
              <a:gd name="connsiteY19" fmla="*/ 2279144 h 4869160"/>
              <a:gd name="connsiteX20" fmla="*/ 324036 w 5845329"/>
              <a:gd name="connsiteY20" fmla="*/ 2279144 h 4869160"/>
              <a:gd name="connsiteX21" fmla="*/ 319390 w 5845329"/>
              <a:gd name="connsiteY21" fmla="*/ 2279144 h 4869160"/>
              <a:gd name="connsiteX22" fmla="*/ 319390 w 5845329"/>
              <a:gd name="connsiteY22" fmla="*/ 2278676 h 4869160"/>
              <a:gd name="connsiteX23" fmla="*/ 0 w 5845329"/>
              <a:gd name="connsiteY23" fmla="*/ 1955108 h 4869160"/>
              <a:gd name="connsiteX24" fmla="*/ 319390 w 5845329"/>
              <a:gd name="connsiteY24" fmla="*/ 1631541 h 4869160"/>
              <a:gd name="connsiteX25" fmla="*/ 319390 w 5845329"/>
              <a:gd name="connsiteY25" fmla="*/ 1631072 h 4869160"/>
              <a:gd name="connsiteX26" fmla="*/ 324036 w 5845329"/>
              <a:gd name="connsiteY26" fmla="*/ 1631072 h 4869160"/>
              <a:gd name="connsiteX27" fmla="*/ 1634602 w 5845329"/>
              <a:gd name="connsiteY27" fmla="*/ 1631072 h 4869160"/>
              <a:gd name="connsiteX28" fmla="*/ 1634602 w 5845329"/>
              <a:gd name="connsiteY28" fmla="*/ 1626553 h 4869160"/>
              <a:gd name="connsiteX29" fmla="*/ 1679426 w 5845329"/>
              <a:gd name="connsiteY29" fmla="*/ 1631072 h 4869160"/>
              <a:gd name="connsiteX30" fmla="*/ 2003462 w 5845329"/>
              <a:gd name="connsiteY30" fmla="*/ 1307036 h 4869160"/>
              <a:gd name="connsiteX31" fmla="*/ 1679426 w 5845329"/>
              <a:gd name="connsiteY31" fmla="*/ 983000 h 4869160"/>
              <a:gd name="connsiteX32" fmla="*/ 1634602 w 5845329"/>
              <a:gd name="connsiteY32" fmla="*/ 987519 h 4869160"/>
              <a:gd name="connsiteX33" fmla="*/ 1634602 w 5845329"/>
              <a:gd name="connsiteY33" fmla="*/ 983000 h 4869160"/>
              <a:gd name="connsiteX34" fmla="*/ 972108 w 5845329"/>
              <a:gd name="connsiteY34" fmla="*/ 983000 h 4869160"/>
              <a:gd name="connsiteX35" fmla="*/ 648072 w 5845329"/>
              <a:gd name="connsiteY35" fmla="*/ 658964 h 4869160"/>
              <a:gd name="connsiteX36" fmla="*/ 972108 w 5845329"/>
              <a:gd name="connsiteY36" fmla="*/ 334928 h 4869160"/>
              <a:gd name="connsiteX37" fmla="*/ 2828914 w 5845329"/>
              <a:gd name="connsiteY37" fmla="*/ 334928 h 4869160"/>
              <a:gd name="connsiteX38" fmla="*/ 3152950 w 5845329"/>
              <a:gd name="connsiteY38" fmla="*/ 10892 h 4869160"/>
              <a:gd name="connsiteX39" fmla="*/ 3151852 w 5845329"/>
              <a:gd name="connsiteY39" fmla="*/ 0 h 4869160"/>
              <a:gd name="connsiteX0" fmla="*/ 3151852 w 5845329"/>
              <a:gd name="connsiteY0" fmla="*/ 0 h 4878125"/>
              <a:gd name="connsiteX1" fmla="*/ 5844467 w 5845329"/>
              <a:gd name="connsiteY1" fmla="*/ 8964 h 4878125"/>
              <a:gd name="connsiteX2" fmla="*/ 5844467 w 5845329"/>
              <a:gd name="connsiteY2" fmla="*/ 4869160 h 4878125"/>
              <a:gd name="connsiteX3" fmla="*/ 1688827 w 5845329"/>
              <a:gd name="connsiteY3" fmla="*/ 4878125 h 4878125"/>
              <a:gd name="connsiteX4" fmla="*/ 338458 w 5845329"/>
              <a:gd name="connsiteY4" fmla="*/ 4547396 h 4878125"/>
              <a:gd name="connsiteX5" fmla="*/ 662494 w 5845329"/>
              <a:gd name="connsiteY5" fmla="*/ 4223360 h 4878125"/>
              <a:gd name="connsiteX6" fmla="*/ 672910 w 5845329"/>
              <a:gd name="connsiteY6" fmla="*/ 4224410 h 4878125"/>
              <a:gd name="connsiteX7" fmla="*/ 2612890 w 5845329"/>
              <a:gd name="connsiteY7" fmla="*/ 4223360 h 4878125"/>
              <a:gd name="connsiteX8" fmla="*/ 2936926 w 5845329"/>
              <a:gd name="connsiteY8" fmla="*/ 3899324 h 4878125"/>
              <a:gd name="connsiteX9" fmla="*/ 2612890 w 5845329"/>
              <a:gd name="connsiteY9" fmla="*/ 3575288 h 4878125"/>
              <a:gd name="connsiteX10" fmla="*/ 1355390 w 5845329"/>
              <a:gd name="connsiteY10" fmla="*/ 3575288 h 4878125"/>
              <a:gd name="connsiteX11" fmla="*/ 1355390 w 5845329"/>
              <a:gd name="connsiteY11" fmla="*/ 3570770 h 4878125"/>
              <a:gd name="connsiteX12" fmla="*/ 1310566 w 5845329"/>
              <a:gd name="connsiteY12" fmla="*/ 3575288 h 4878125"/>
              <a:gd name="connsiteX13" fmla="*/ 986530 w 5845329"/>
              <a:gd name="connsiteY13" fmla="*/ 3251252 h 4878125"/>
              <a:gd name="connsiteX14" fmla="*/ 1310566 w 5845329"/>
              <a:gd name="connsiteY14" fmla="*/ 2927216 h 4878125"/>
              <a:gd name="connsiteX15" fmla="*/ 1355390 w 5845329"/>
              <a:gd name="connsiteY15" fmla="*/ 2931735 h 4878125"/>
              <a:gd name="connsiteX16" fmla="*/ 1355390 w 5845329"/>
              <a:gd name="connsiteY16" fmla="*/ 2927216 h 4878125"/>
              <a:gd name="connsiteX17" fmla="*/ 2180842 w 5845329"/>
              <a:gd name="connsiteY17" fmla="*/ 2927216 h 4878125"/>
              <a:gd name="connsiteX18" fmla="*/ 2504878 w 5845329"/>
              <a:gd name="connsiteY18" fmla="*/ 2603180 h 4878125"/>
              <a:gd name="connsiteX19" fmla="*/ 2180842 w 5845329"/>
              <a:gd name="connsiteY19" fmla="*/ 2279144 h 4878125"/>
              <a:gd name="connsiteX20" fmla="*/ 324036 w 5845329"/>
              <a:gd name="connsiteY20" fmla="*/ 2279144 h 4878125"/>
              <a:gd name="connsiteX21" fmla="*/ 319390 w 5845329"/>
              <a:gd name="connsiteY21" fmla="*/ 2279144 h 4878125"/>
              <a:gd name="connsiteX22" fmla="*/ 319390 w 5845329"/>
              <a:gd name="connsiteY22" fmla="*/ 2278676 h 4878125"/>
              <a:gd name="connsiteX23" fmla="*/ 0 w 5845329"/>
              <a:gd name="connsiteY23" fmla="*/ 1955108 h 4878125"/>
              <a:gd name="connsiteX24" fmla="*/ 319390 w 5845329"/>
              <a:gd name="connsiteY24" fmla="*/ 1631541 h 4878125"/>
              <a:gd name="connsiteX25" fmla="*/ 319390 w 5845329"/>
              <a:gd name="connsiteY25" fmla="*/ 1631072 h 4878125"/>
              <a:gd name="connsiteX26" fmla="*/ 324036 w 5845329"/>
              <a:gd name="connsiteY26" fmla="*/ 1631072 h 4878125"/>
              <a:gd name="connsiteX27" fmla="*/ 1634602 w 5845329"/>
              <a:gd name="connsiteY27" fmla="*/ 1631072 h 4878125"/>
              <a:gd name="connsiteX28" fmla="*/ 1634602 w 5845329"/>
              <a:gd name="connsiteY28" fmla="*/ 1626553 h 4878125"/>
              <a:gd name="connsiteX29" fmla="*/ 1679426 w 5845329"/>
              <a:gd name="connsiteY29" fmla="*/ 1631072 h 4878125"/>
              <a:gd name="connsiteX30" fmla="*/ 2003462 w 5845329"/>
              <a:gd name="connsiteY30" fmla="*/ 1307036 h 4878125"/>
              <a:gd name="connsiteX31" fmla="*/ 1679426 w 5845329"/>
              <a:gd name="connsiteY31" fmla="*/ 983000 h 4878125"/>
              <a:gd name="connsiteX32" fmla="*/ 1634602 w 5845329"/>
              <a:gd name="connsiteY32" fmla="*/ 987519 h 4878125"/>
              <a:gd name="connsiteX33" fmla="*/ 1634602 w 5845329"/>
              <a:gd name="connsiteY33" fmla="*/ 983000 h 4878125"/>
              <a:gd name="connsiteX34" fmla="*/ 972108 w 5845329"/>
              <a:gd name="connsiteY34" fmla="*/ 983000 h 4878125"/>
              <a:gd name="connsiteX35" fmla="*/ 648072 w 5845329"/>
              <a:gd name="connsiteY35" fmla="*/ 658964 h 4878125"/>
              <a:gd name="connsiteX36" fmla="*/ 972108 w 5845329"/>
              <a:gd name="connsiteY36" fmla="*/ 334928 h 4878125"/>
              <a:gd name="connsiteX37" fmla="*/ 2828914 w 5845329"/>
              <a:gd name="connsiteY37" fmla="*/ 334928 h 4878125"/>
              <a:gd name="connsiteX38" fmla="*/ 3152950 w 5845329"/>
              <a:gd name="connsiteY38" fmla="*/ 10892 h 4878125"/>
              <a:gd name="connsiteX39" fmla="*/ 3151852 w 5845329"/>
              <a:gd name="connsiteY39" fmla="*/ 0 h 4878125"/>
              <a:gd name="connsiteX0" fmla="*/ 3151852 w 5845329"/>
              <a:gd name="connsiteY0" fmla="*/ 0 h 4878125"/>
              <a:gd name="connsiteX1" fmla="*/ 5844467 w 5845329"/>
              <a:gd name="connsiteY1" fmla="*/ 8964 h 4878125"/>
              <a:gd name="connsiteX2" fmla="*/ 5844467 w 5845329"/>
              <a:gd name="connsiteY2" fmla="*/ 4869160 h 4878125"/>
              <a:gd name="connsiteX3" fmla="*/ 1688827 w 5845329"/>
              <a:gd name="connsiteY3" fmla="*/ 4878125 h 4878125"/>
              <a:gd name="connsiteX4" fmla="*/ 1234928 w 5845329"/>
              <a:gd name="connsiteY4" fmla="*/ 4556361 h 4878125"/>
              <a:gd name="connsiteX5" fmla="*/ 662494 w 5845329"/>
              <a:gd name="connsiteY5" fmla="*/ 4223360 h 4878125"/>
              <a:gd name="connsiteX6" fmla="*/ 672910 w 5845329"/>
              <a:gd name="connsiteY6" fmla="*/ 4224410 h 4878125"/>
              <a:gd name="connsiteX7" fmla="*/ 2612890 w 5845329"/>
              <a:gd name="connsiteY7" fmla="*/ 4223360 h 4878125"/>
              <a:gd name="connsiteX8" fmla="*/ 2936926 w 5845329"/>
              <a:gd name="connsiteY8" fmla="*/ 3899324 h 4878125"/>
              <a:gd name="connsiteX9" fmla="*/ 2612890 w 5845329"/>
              <a:gd name="connsiteY9" fmla="*/ 3575288 h 4878125"/>
              <a:gd name="connsiteX10" fmla="*/ 1355390 w 5845329"/>
              <a:gd name="connsiteY10" fmla="*/ 3575288 h 4878125"/>
              <a:gd name="connsiteX11" fmla="*/ 1355390 w 5845329"/>
              <a:gd name="connsiteY11" fmla="*/ 3570770 h 4878125"/>
              <a:gd name="connsiteX12" fmla="*/ 1310566 w 5845329"/>
              <a:gd name="connsiteY12" fmla="*/ 3575288 h 4878125"/>
              <a:gd name="connsiteX13" fmla="*/ 986530 w 5845329"/>
              <a:gd name="connsiteY13" fmla="*/ 3251252 h 4878125"/>
              <a:gd name="connsiteX14" fmla="*/ 1310566 w 5845329"/>
              <a:gd name="connsiteY14" fmla="*/ 2927216 h 4878125"/>
              <a:gd name="connsiteX15" fmla="*/ 1355390 w 5845329"/>
              <a:gd name="connsiteY15" fmla="*/ 2931735 h 4878125"/>
              <a:gd name="connsiteX16" fmla="*/ 1355390 w 5845329"/>
              <a:gd name="connsiteY16" fmla="*/ 2927216 h 4878125"/>
              <a:gd name="connsiteX17" fmla="*/ 2180842 w 5845329"/>
              <a:gd name="connsiteY17" fmla="*/ 2927216 h 4878125"/>
              <a:gd name="connsiteX18" fmla="*/ 2504878 w 5845329"/>
              <a:gd name="connsiteY18" fmla="*/ 2603180 h 4878125"/>
              <a:gd name="connsiteX19" fmla="*/ 2180842 w 5845329"/>
              <a:gd name="connsiteY19" fmla="*/ 2279144 h 4878125"/>
              <a:gd name="connsiteX20" fmla="*/ 324036 w 5845329"/>
              <a:gd name="connsiteY20" fmla="*/ 2279144 h 4878125"/>
              <a:gd name="connsiteX21" fmla="*/ 319390 w 5845329"/>
              <a:gd name="connsiteY21" fmla="*/ 2279144 h 4878125"/>
              <a:gd name="connsiteX22" fmla="*/ 319390 w 5845329"/>
              <a:gd name="connsiteY22" fmla="*/ 2278676 h 4878125"/>
              <a:gd name="connsiteX23" fmla="*/ 0 w 5845329"/>
              <a:gd name="connsiteY23" fmla="*/ 1955108 h 4878125"/>
              <a:gd name="connsiteX24" fmla="*/ 319390 w 5845329"/>
              <a:gd name="connsiteY24" fmla="*/ 1631541 h 4878125"/>
              <a:gd name="connsiteX25" fmla="*/ 319390 w 5845329"/>
              <a:gd name="connsiteY25" fmla="*/ 1631072 h 4878125"/>
              <a:gd name="connsiteX26" fmla="*/ 324036 w 5845329"/>
              <a:gd name="connsiteY26" fmla="*/ 1631072 h 4878125"/>
              <a:gd name="connsiteX27" fmla="*/ 1634602 w 5845329"/>
              <a:gd name="connsiteY27" fmla="*/ 1631072 h 4878125"/>
              <a:gd name="connsiteX28" fmla="*/ 1634602 w 5845329"/>
              <a:gd name="connsiteY28" fmla="*/ 1626553 h 4878125"/>
              <a:gd name="connsiteX29" fmla="*/ 1679426 w 5845329"/>
              <a:gd name="connsiteY29" fmla="*/ 1631072 h 4878125"/>
              <a:gd name="connsiteX30" fmla="*/ 2003462 w 5845329"/>
              <a:gd name="connsiteY30" fmla="*/ 1307036 h 4878125"/>
              <a:gd name="connsiteX31" fmla="*/ 1679426 w 5845329"/>
              <a:gd name="connsiteY31" fmla="*/ 983000 h 4878125"/>
              <a:gd name="connsiteX32" fmla="*/ 1634602 w 5845329"/>
              <a:gd name="connsiteY32" fmla="*/ 987519 h 4878125"/>
              <a:gd name="connsiteX33" fmla="*/ 1634602 w 5845329"/>
              <a:gd name="connsiteY33" fmla="*/ 983000 h 4878125"/>
              <a:gd name="connsiteX34" fmla="*/ 972108 w 5845329"/>
              <a:gd name="connsiteY34" fmla="*/ 983000 h 4878125"/>
              <a:gd name="connsiteX35" fmla="*/ 648072 w 5845329"/>
              <a:gd name="connsiteY35" fmla="*/ 658964 h 4878125"/>
              <a:gd name="connsiteX36" fmla="*/ 972108 w 5845329"/>
              <a:gd name="connsiteY36" fmla="*/ 334928 h 4878125"/>
              <a:gd name="connsiteX37" fmla="*/ 2828914 w 5845329"/>
              <a:gd name="connsiteY37" fmla="*/ 334928 h 4878125"/>
              <a:gd name="connsiteX38" fmla="*/ 3152950 w 5845329"/>
              <a:gd name="connsiteY38" fmla="*/ 10892 h 4878125"/>
              <a:gd name="connsiteX39" fmla="*/ 3151852 w 5845329"/>
              <a:gd name="connsiteY39" fmla="*/ 0 h 4878125"/>
              <a:gd name="connsiteX0" fmla="*/ 3151852 w 5845329"/>
              <a:gd name="connsiteY0" fmla="*/ 0 h 4878125"/>
              <a:gd name="connsiteX1" fmla="*/ 5844467 w 5845329"/>
              <a:gd name="connsiteY1" fmla="*/ 8964 h 4878125"/>
              <a:gd name="connsiteX2" fmla="*/ 5844467 w 5845329"/>
              <a:gd name="connsiteY2" fmla="*/ 4869160 h 4878125"/>
              <a:gd name="connsiteX3" fmla="*/ 1688827 w 5845329"/>
              <a:gd name="connsiteY3" fmla="*/ 4878125 h 4878125"/>
              <a:gd name="connsiteX4" fmla="*/ 1234928 w 5845329"/>
              <a:gd name="connsiteY4" fmla="*/ 4556361 h 4878125"/>
              <a:gd name="connsiteX5" fmla="*/ 662494 w 5845329"/>
              <a:gd name="connsiteY5" fmla="*/ 4223360 h 4878125"/>
              <a:gd name="connsiteX6" fmla="*/ 672910 w 5845329"/>
              <a:gd name="connsiteY6" fmla="*/ 4224410 h 4878125"/>
              <a:gd name="connsiteX7" fmla="*/ 2612890 w 5845329"/>
              <a:gd name="connsiteY7" fmla="*/ 4223360 h 4878125"/>
              <a:gd name="connsiteX8" fmla="*/ 2936926 w 5845329"/>
              <a:gd name="connsiteY8" fmla="*/ 3899324 h 4878125"/>
              <a:gd name="connsiteX9" fmla="*/ 2612890 w 5845329"/>
              <a:gd name="connsiteY9" fmla="*/ 3575288 h 4878125"/>
              <a:gd name="connsiteX10" fmla="*/ 1355390 w 5845329"/>
              <a:gd name="connsiteY10" fmla="*/ 3575288 h 4878125"/>
              <a:gd name="connsiteX11" fmla="*/ 1355390 w 5845329"/>
              <a:gd name="connsiteY11" fmla="*/ 3570770 h 4878125"/>
              <a:gd name="connsiteX12" fmla="*/ 1310566 w 5845329"/>
              <a:gd name="connsiteY12" fmla="*/ 3575288 h 4878125"/>
              <a:gd name="connsiteX13" fmla="*/ 986530 w 5845329"/>
              <a:gd name="connsiteY13" fmla="*/ 3251252 h 4878125"/>
              <a:gd name="connsiteX14" fmla="*/ 1310566 w 5845329"/>
              <a:gd name="connsiteY14" fmla="*/ 2927216 h 4878125"/>
              <a:gd name="connsiteX15" fmla="*/ 1355390 w 5845329"/>
              <a:gd name="connsiteY15" fmla="*/ 2931735 h 4878125"/>
              <a:gd name="connsiteX16" fmla="*/ 1355390 w 5845329"/>
              <a:gd name="connsiteY16" fmla="*/ 2927216 h 4878125"/>
              <a:gd name="connsiteX17" fmla="*/ 2180842 w 5845329"/>
              <a:gd name="connsiteY17" fmla="*/ 2927216 h 4878125"/>
              <a:gd name="connsiteX18" fmla="*/ 2504878 w 5845329"/>
              <a:gd name="connsiteY18" fmla="*/ 2603180 h 4878125"/>
              <a:gd name="connsiteX19" fmla="*/ 2180842 w 5845329"/>
              <a:gd name="connsiteY19" fmla="*/ 2279144 h 4878125"/>
              <a:gd name="connsiteX20" fmla="*/ 324036 w 5845329"/>
              <a:gd name="connsiteY20" fmla="*/ 2279144 h 4878125"/>
              <a:gd name="connsiteX21" fmla="*/ 319390 w 5845329"/>
              <a:gd name="connsiteY21" fmla="*/ 2279144 h 4878125"/>
              <a:gd name="connsiteX22" fmla="*/ 319390 w 5845329"/>
              <a:gd name="connsiteY22" fmla="*/ 2278676 h 4878125"/>
              <a:gd name="connsiteX23" fmla="*/ 0 w 5845329"/>
              <a:gd name="connsiteY23" fmla="*/ 1955108 h 4878125"/>
              <a:gd name="connsiteX24" fmla="*/ 319390 w 5845329"/>
              <a:gd name="connsiteY24" fmla="*/ 1631541 h 4878125"/>
              <a:gd name="connsiteX25" fmla="*/ 319390 w 5845329"/>
              <a:gd name="connsiteY25" fmla="*/ 1631072 h 4878125"/>
              <a:gd name="connsiteX26" fmla="*/ 324036 w 5845329"/>
              <a:gd name="connsiteY26" fmla="*/ 1631072 h 4878125"/>
              <a:gd name="connsiteX27" fmla="*/ 1634602 w 5845329"/>
              <a:gd name="connsiteY27" fmla="*/ 1631072 h 4878125"/>
              <a:gd name="connsiteX28" fmla="*/ 1634602 w 5845329"/>
              <a:gd name="connsiteY28" fmla="*/ 1626553 h 4878125"/>
              <a:gd name="connsiteX29" fmla="*/ 1679426 w 5845329"/>
              <a:gd name="connsiteY29" fmla="*/ 1631072 h 4878125"/>
              <a:gd name="connsiteX30" fmla="*/ 2003462 w 5845329"/>
              <a:gd name="connsiteY30" fmla="*/ 1307036 h 4878125"/>
              <a:gd name="connsiteX31" fmla="*/ 1679426 w 5845329"/>
              <a:gd name="connsiteY31" fmla="*/ 983000 h 4878125"/>
              <a:gd name="connsiteX32" fmla="*/ 1634602 w 5845329"/>
              <a:gd name="connsiteY32" fmla="*/ 987519 h 4878125"/>
              <a:gd name="connsiteX33" fmla="*/ 1634602 w 5845329"/>
              <a:gd name="connsiteY33" fmla="*/ 983000 h 4878125"/>
              <a:gd name="connsiteX34" fmla="*/ 972108 w 5845329"/>
              <a:gd name="connsiteY34" fmla="*/ 983000 h 4878125"/>
              <a:gd name="connsiteX35" fmla="*/ 648072 w 5845329"/>
              <a:gd name="connsiteY35" fmla="*/ 658964 h 4878125"/>
              <a:gd name="connsiteX36" fmla="*/ 972108 w 5845329"/>
              <a:gd name="connsiteY36" fmla="*/ 334928 h 4878125"/>
              <a:gd name="connsiteX37" fmla="*/ 2828914 w 5845329"/>
              <a:gd name="connsiteY37" fmla="*/ 334928 h 4878125"/>
              <a:gd name="connsiteX38" fmla="*/ 3152950 w 5845329"/>
              <a:gd name="connsiteY38" fmla="*/ 10892 h 4878125"/>
              <a:gd name="connsiteX39" fmla="*/ 3151852 w 5845329"/>
              <a:gd name="connsiteY39" fmla="*/ 0 h 4878125"/>
              <a:gd name="connsiteX0" fmla="*/ 3151852 w 5845329"/>
              <a:gd name="connsiteY0" fmla="*/ 0 h 4878125"/>
              <a:gd name="connsiteX1" fmla="*/ 5844467 w 5845329"/>
              <a:gd name="connsiteY1" fmla="*/ 8964 h 4878125"/>
              <a:gd name="connsiteX2" fmla="*/ 5844467 w 5845329"/>
              <a:gd name="connsiteY2" fmla="*/ 4869160 h 4878125"/>
              <a:gd name="connsiteX3" fmla="*/ 1688827 w 5845329"/>
              <a:gd name="connsiteY3" fmla="*/ 4878125 h 4878125"/>
              <a:gd name="connsiteX4" fmla="*/ 1234928 w 5845329"/>
              <a:gd name="connsiteY4" fmla="*/ 4556361 h 4878125"/>
              <a:gd name="connsiteX5" fmla="*/ 662494 w 5845329"/>
              <a:gd name="connsiteY5" fmla="*/ 4223360 h 4878125"/>
              <a:gd name="connsiteX6" fmla="*/ 2080369 w 5845329"/>
              <a:gd name="connsiteY6" fmla="*/ 4233375 h 4878125"/>
              <a:gd name="connsiteX7" fmla="*/ 2612890 w 5845329"/>
              <a:gd name="connsiteY7" fmla="*/ 4223360 h 4878125"/>
              <a:gd name="connsiteX8" fmla="*/ 2936926 w 5845329"/>
              <a:gd name="connsiteY8" fmla="*/ 3899324 h 4878125"/>
              <a:gd name="connsiteX9" fmla="*/ 2612890 w 5845329"/>
              <a:gd name="connsiteY9" fmla="*/ 3575288 h 4878125"/>
              <a:gd name="connsiteX10" fmla="*/ 1355390 w 5845329"/>
              <a:gd name="connsiteY10" fmla="*/ 3575288 h 4878125"/>
              <a:gd name="connsiteX11" fmla="*/ 1355390 w 5845329"/>
              <a:gd name="connsiteY11" fmla="*/ 3570770 h 4878125"/>
              <a:gd name="connsiteX12" fmla="*/ 1310566 w 5845329"/>
              <a:gd name="connsiteY12" fmla="*/ 3575288 h 4878125"/>
              <a:gd name="connsiteX13" fmla="*/ 986530 w 5845329"/>
              <a:gd name="connsiteY13" fmla="*/ 3251252 h 4878125"/>
              <a:gd name="connsiteX14" fmla="*/ 1310566 w 5845329"/>
              <a:gd name="connsiteY14" fmla="*/ 2927216 h 4878125"/>
              <a:gd name="connsiteX15" fmla="*/ 1355390 w 5845329"/>
              <a:gd name="connsiteY15" fmla="*/ 2931735 h 4878125"/>
              <a:gd name="connsiteX16" fmla="*/ 1355390 w 5845329"/>
              <a:gd name="connsiteY16" fmla="*/ 2927216 h 4878125"/>
              <a:gd name="connsiteX17" fmla="*/ 2180842 w 5845329"/>
              <a:gd name="connsiteY17" fmla="*/ 2927216 h 4878125"/>
              <a:gd name="connsiteX18" fmla="*/ 2504878 w 5845329"/>
              <a:gd name="connsiteY18" fmla="*/ 2603180 h 4878125"/>
              <a:gd name="connsiteX19" fmla="*/ 2180842 w 5845329"/>
              <a:gd name="connsiteY19" fmla="*/ 2279144 h 4878125"/>
              <a:gd name="connsiteX20" fmla="*/ 324036 w 5845329"/>
              <a:gd name="connsiteY20" fmla="*/ 2279144 h 4878125"/>
              <a:gd name="connsiteX21" fmla="*/ 319390 w 5845329"/>
              <a:gd name="connsiteY21" fmla="*/ 2279144 h 4878125"/>
              <a:gd name="connsiteX22" fmla="*/ 319390 w 5845329"/>
              <a:gd name="connsiteY22" fmla="*/ 2278676 h 4878125"/>
              <a:gd name="connsiteX23" fmla="*/ 0 w 5845329"/>
              <a:gd name="connsiteY23" fmla="*/ 1955108 h 4878125"/>
              <a:gd name="connsiteX24" fmla="*/ 319390 w 5845329"/>
              <a:gd name="connsiteY24" fmla="*/ 1631541 h 4878125"/>
              <a:gd name="connsiteX25" fmla="*/ 319390 w 5845329"/>
              <a:gd name="connsiteY25" fmla="*/ 1631072 h 4878125"/>
              <a:gd name="connsiteX26" fmla="*/ 324036 w 5845329"/>
              <a:gd name="connsiteY26" fmla="*/ 1631072 h 4878125"/>
              <a:gd name="connsiteX27" fmla="*/ 1634602 w 5845329"/>
              <a:gd name="connsiteY27" fmla="*/ 1631072 h 4878125"/>
              <a:gd name="connsiteX28" fmla="*/ 1634602 w 5845329"/>
              <a:gd name="connsiteY28" fmla="*/ 1626553 h 4878125"/>
              <a:gd name="connsiteX29" fmla="*/ 1679426 w 5845329"/>
              <a:gd name="connsiteY29" fmla="*/ 1631072 h 4878125"/>
              <a:gd name="connsiteX30" fmla="*/ 2003462 w 5845329"/>
              <a:gd name="connsiteY30" fmla="*/ 1307036 h 4878125"/>
              <a:gd name="connsiteX31" fmla="*/ 1679426 w 5845329"/>
              <a:gd name="connsiteY31" fmla="*/ 983000 h 4878125"/>
              <a:gd name="connsiteX32" fmla="*/ 1634602 w 5845329"/>
              <a:gd name="connsiteY32" fmla="*/ 987519 h 4878125"/>
              <a:gd name="connsiteX33" fmla="*/ 1634602 w 5845329"/>
              <a:gd name="connsiteY33" fmla="*/ 983000 h 4878125"/>
              <a:gd name="connsiteX34" fmla="*/ 972108 w 5845329"/>
              <a:gd name="connsiteY34" fmla="*/ 983000 h 4878125"/>
              <a:gd name="connsiteX35" fmla="*/ 648072 w 5845329"/>
              <a:gd name="connsiteY35" fmla="*/ 658964 h 4878125"/>
              <a:gd name="connsiteX36" fmla="*/ 972108 w 5845329"/>
              <a:gd name="connsiteY36" fmla="*/ 334928 h 4878125"/>
              <a:gd name="connsiteX37" fmla="*/ 2828914 w 5845329"/>
              <a:gd name="connsiteY37" fmla="*/ 334928 h 4878125"/>
              <a:gd name="connsiteX38" fmla="*/ 3152950 w 5845329"/>
              <a:gd name="connsiteY38" fmla="*/ 10892 h 4878125"/>
              <a:gd name="connsiteX39" fmla="*/ 3151852 w 5845329"/>
              <a:gd name="connsiteY39" fmla="*/ 0 h 4878125"/>
              <a:gd name="connsiteX0" fmla="*/ 3151852 w 5845329"/>
              <a:gd name="connsiteY0" fmla="*/ 0 h 4878125"/>
              <a:gd name="connsiteX1" fmla="*/ 5844467 w 5845329"/>
              <a:gd name="connsiteY1" fmla="*/ 8964 h 4878125"/>
              <a:gd name="connsiteX2" fmla="*/ 5844467 w 5845329"/>
              <a:gd name="connsiteY2" fmla="*/ 4869160 h 4878125"/>
              <a:gd name="connsiteX3" fmla="*/ 1688827 w 5845329"/>
              <a:gd name="connsiteY3" fmla="*/ 4878125 h 4878125"/>
              <a:gd name="connsiteX4" fmla="*/ 1234928 w 5845329"/>
              <a:gd name="connsiteY4" fmla="*/ 4556361 h 4878125"/>
              <a:gd name="connsiteX5" fmla="*/ 1657576 w 5845329"/>
              <a:gd name="connsiteY5" fmla="*/ 4232325 h 4878125"/>
              <a:gd name="connsiteX6" fmla="*/ 2080369 w 5845329"/>
              <a:gd name="connsiteY6" fmla="*/ 4233375 h 4878125"/>
              <a:gd name="connsiteX7" fmla="*/ 2612890 w 5845329"/>
              <a:gd name="connsiteY7" fmla="*/ 4223360 h 4878125"/>
              <a:gd name="connsiteX8" fmla="*/ 2936926 w 5845329"/>
              <a:gd name="connsiteY8" fmla="*/ 3899324 h 4878125"/>
              <a:gd name="connsiteX9" fmla="*/ 2612890 w 5845329"/>
              <a:gd name="connsiteY9" fmla="*/ 3575288 h 4878125"/>
              <a:gd name="connsiteX10" fmla="*/ 1355390 w 5845329"/>
              <a:gd name="connsiteY10" fmla="*/ 3575288 h 4878125"/>
              <a:gd name="connsiteX11" fmla="*/ 1355390 w 5845329"/>
              <a:gd name="connsiteY11" fmla="*/ 3570770 h 4878125"/>
              <a:gd name="connsiteX12" fmla="*/ 1310566 w 5845329"/>
              <a:gd name="connsiteY12" fmla="*/ 3575288 h 4878125"/>
              <a:gd name="connsiteX13" fmla="*/ 986530 w 5845329"/>
              <a:gd name="connsiteY13" fmla="*/ 3251252 h 4878125"/>
              <a:gd name="connsiteX14" fmla="*/ 1310566 w 5845329"/>
              <a:gd name="connsiteY14" fmla="*/ 2927216 h 4878125"/>
              <a:gd name="connsiteX15" fmla="*/ 1355390 w 5845329"/>
              <a:gd name="connsiteY15" fmla="*/ 2931735 h 4878125"/>
              <a:gd name="connsiteX16" fmla="*/ 1355390 w 5845329"/>
              <a:gd name="connsiteY16" fmla="*/ 2927216 h 4878125"/>
              <a:gd name="connsiteX17" fmla="*/ 2180842 w 5845329"/>
              <a:gd name="connsiteY17" fmla="*/ 2927216 h 4878125"/>
              <a:gd name="connsiteX18" fmla="*/ 2504878 w 5845329"/>
              <a:gd name="connsiteY18" fmla="*/ 2603180 h 4878125"/>
              <a:gd name="connsiteX19" fmla="*/ 2180842 w 5845329"/>
              <a:gd name="connsiteY19" fmla="*/ 2279144 h 4878125"/>
              <a:gd name="connsiteX20" fmla="*/ 324036 w 5845329"/>
              <a:gd name="connsiteY20" fmla="*/ 2279144 h 4878125"/>
              <a:gd name="connsiteX21" fmla="*/ 319390 w 5845329"/>
              <a:gd name="connsiteY21" fmla="*/ 2279144 h 4878125"/>
              <a:gd name="connsiteX22" fmla="*/ 319390 w 5845329"/>
              <a:gd name="connsiteY22" fmla="*/ 2278676 h 4878125"/>
              <a:gd name="connsiteX23" fmla="*/ 0 w 5845329"/>
              <a:gd name="connsiteY23" fmla="*/ 1955108 h 4878125"/>
              <a:gd name="connsiteX24" fmla="*/ 319390 w 5845329"/>
              <a:gd name="connsiteY24" fmla="*/ 1631541 h 4878125"/>
              <a:gd name="connsiteX25" fmla="*/ 319390 w 5845329"/>
              <a:gd name="connsiteY25" fmla="*/ 1631072 h 4878125"/>
              <a:gd name="connsiteX26" fmla="*/ 324036 w 5845329"/>
              <a:gd name="connsiteY26" fmla="*/ 1631072 h 4878125"/>
              <a:gd name="connsiteX27" fmla="*/ 1634602 w 5845329"/>
              <a:gd name="connsiteY27" fmla="*/ 1631072 h 4878125"/>
              <a:gd name="connsiteX28" fmla="*/ 1634602 w 5845329"/>
              <a:gd name="connsiteY28" fmla="*/ 1626553 h 4878125"/>
              <a:gd name="connsiteX29" fmla="*/ 1679426 w 5845329"/>
              <a:gd name="connsiteY29" fmla="*/ 1631072 h 4878125"/>
              <a:gd name="connsiteX30" fmla="*/ 2003462 w 5845329"/>
              <a:gd name="connsiteY30" fmla="*/ 1307036 h 4878125"/>
              <a:gd name="connsiteX31" fmla="*/ 1679426 w 5845329"/>
              <a:gd name="connsiteY31" fmla="*/ 983000 h 4878125"/>
              <a:gd name="connsiteX32" fmla="*/ 1634602 w 5845329"/>
              <a:gd name="connsiteY32" fmla="*/ 987519 h 4878125"/>
              <a:gd name="connsiteX33" fmla="*/ 1634602 w 5845329"/>
              <a:gd name="connsiteY33" fmla="*/ 983000 h 4878125"/>
              <a:gd name="connsiteX34" fmla="*/ 972108 w 5845329"/>
              <a:gd name="connsiteY34" fmla="*/ 983000 h 4878125"/>
              <a:gd name="connsiteX35" fmla="*/ 648072 w 5845329"/>
              <a:gd name="connsiteY35" fmla="*/ 658964 h 4878125"/>
              <a:gd name="connsiteX36" fmla="*/ 972108 w 5845329"/>
              <a:gd name="connsiteY36" fmla="*/ 334928 h 4878125"/>
              <a:gd name="connsiteX37" fmla="*/ 2828914 w 5845329"/>
              <a:gd name="connsiteY37" fmla="*/ 334928 h 4878125"/>
              <a:gd name="connsiteX38" fmla="*/ 3152950 w 5845329"/>
              <a:gd name="connsiteY38" fmla="*/ 10892 h 4878125"/>
              <a:gd name="connsiteX39" fmla="*/ 3151852 w 5845329"/>
              <a:gd name="connsiteY39" fmla="*/ 0 h 4878125"/>
              <a:gd name="connsiteX0" fmla="*/ 3151852 w 5845329"/>
              <a:gd name="connsiteY0" fmla="*/ 0 h 4878125"/>
              <a:gd name="connsiteX1" fmla="*/ 5844467 w 5845329"/>
              <a:gd name="connsiteY1" fmla="*/ 8964 h 4878125"/>
              <a:gd name="connsiteX2" fmla="*/ 5844467 w 5845329"/>
              <a:gd name="connsiteY2" fmla="*/ 4869160 h 4878125"/>
              <a:gd name="connsiteX3" fmla="*/ 1688827 w 5845329"/>
              <a:gd name="connsiteY3" fmla="*/ 4878125 h 4878125"/>
              <a:gd name="connsiteX4" fmla="*/ 1234928 w 5845329"/>
              <a:gd name="connsiteY4" fmla="*/ 4556361 h 4878125"/>
              <a:gd name="connsiteX5" fmla="*/ 1657576 w 5845329"/>
              <a:gd name="connsiteY5" fmla="*/ 4232325 h 4878125"/>
              <a:gd name="connsiteX6" fmla="*/ 2080369 w 5845329"/>
              <a:gd name="connsiteY6" fmla="*/ 4233375 h 4878125"/>
              <a:gd name="connsiteX7" fmla="*/ 2612890 w 5845329"/>
              <a:gd name="connsiteY7" fmla="*/ 4223360 h 4878125"/>
              <a:gd name="connsiteX8" fmla="*/ 2936926 w 5845329"/>
              <a:gd name="connsiteY8" fmla="*/ 3899324 h 4878125"/>
              <a:gd name="connsiteX9" fmla="*/ 2612890 w 5845329"/>
              <a:gd name="connsiteY9" fmla="*/ 3575288 h 4878125"/>
              <a:gd name="connsiteX10" fmla="*/ 1355390 w 5845329"/>
              <a:gd name="connsiteY10" fmla="*/ 3575288 h 4878125"/>
              <a:gd name="connsiteX11" fmla="*/ 1355390 w 5845329"/>
              <a:gd name="connsiteY11" fmla="*/ 3570770 h 4878125"/>
              <a:gd name="connsiteX12" fmla="*/ 1310566 w 5845329"/>
              <a:gd name="connsiteY12" fmla="*/ 3575288 h 4878125"/>
              <a:gd name="connsiteX13" fmla="*/ 986530 w 5845329"/>
              <a:gd name="connsiteY13" fmla="*/ 3251252 h 4878125"/>
              <a:gd name="connsiteX14" fmla="*/ 1310566 w 5845329"/>
              <a:gd name="connsiteY14" fmla="*/ 2927216 h 4878125"/>
              <a:gd name="connsiteX15" fmla="*/ 1355390 w 5845329"/>
              <a:gd name="connsiteY15" fmla="*/ 2931735 h 4878125"/>
              <a:gd name="connsiteX16" fmla="*/ 1355390 w 5845329"/>
              <a:gd name="connsiteY16" fmla="*/ 2927216 h 4878125"/>
              <a:gd name="connsiteX17" fmla="*/ 2180842 w 5845329"/>
              <a:gd name="connsiteY17" fmla="*/ 2927216 h 4878125"/>
              <a:gd name="connsiteX18" fmla="*/ 2504878 w 5845329"/>
              <a:gd name="connsiteY18" fmla="*/ 2603180 h 4878125"/>
              <a:gd name="connsiteX19" fmla="*/ 2180842 w 5845329"/>
              <a:gd name="connsiteY19" fmla="*/ 2279144 h 4878125"/>
              <a:gd name="connsiteX20" fmla="*/ 324036 w 5845329"/>
              <a:gd name="connsiteY20" fmla="*/ 2279144 h 4878125"/>
              <a:gd name="connsiteX21" fmla="*/ 319390 w 5845329"/>
              <a:gd name="connsiteY21" fmla="*/ 2279144 h 4878125"/>
              <a:gd name="connsiteX22" fmla="*/ 319390 w 5845329"/>
              <a:gd name="connsiteY22" fmla="*/ 2278676 h 4878125"/>
              <a:gd name="connsiteX23" fmla="*/ 0 w 5845329"/>
              <a:gd name="connsiteY23" fmla="*/ 1955108 h 4878125"/>
              <a:gd name="connsiteX24" fmla="*/ 319390 w 5845329"/>
              <a:gd name="connsiteY24" fmla="*/ 1631541 h 4878125"/>
              <a:gd name="connsiteX25" fmla="*/ 319390 w 5845329"/>
              <a:gd name="connsiteY25" fmla="*/ 1631072 h 4878125"/>
              <a:gd name="connsiteX26" fmla="*/ 324036 w 5845329"/>
              <a:gd name="connsiteY26" fmla="*/ 1631072 h 4878125"/>
              <a:gd name="connsiteX27" fmla="*/ 1634602 w 5845329"/>
              <a:gd name="connsiteY27" fmla="*/ 1631072 h 4878125"/>
              <a:gd name="connsiteX28" fmla="*/ 1634602 w 5845329"/>
              <a:gd name="connsiteY28" fmla="*/ 1626553 h 4878125"/>
              <a:gd name="connsiteX29" fmla="*/ 1679426 w 5845329"/>
              <a:gd name="connsiteY29" fmla="*/ 1631072 h 4878125"/>
              <a:gd name="connsiteX30" fmla="*/ 2003462 w 5845329"/>
              <a:gd name="connsiteY30" fmla="*/ 1307036 h 4878125"/>
              <a:gd name="connsiteX31" fmla="*/ 1679426 w 5845329"/>
              <a:gd name="connsiteY31" fmla="*/ 983000 h 4878125"/>
              <a:gd name="connsiteX32" fmla="*/ 1634602 w 5845329"/>
              <a:gd name="connsiteY32" fmla="*/ 987519 h 4878125"/>
              <a:gd name="connsiteX33" fmla="*/ 1634602 w 5845329"/>
              <a:gd name="connsiteY33" fmla="*/ 983000 h 4878125"/>
              <a:gd name="connsiteX34" fmla="*/ 972108 w 5845329"/>
              <a:gd name="connsiteY34" fmla="*/ 983000 h 4878125"/>
              <a:gd name="connsiteX35" fmla="*/ 648072 w 5845329"/>
              <a:gd name="connsiteY35" fmla="*/ 658964 h 4878125"/>
              <a:gd name="connsiteX36" fmla="*/ 972108 w 5845329"/>
              <a:gd name="connsiteY36" fmla="*/ 334928 h 4878125"/>
              <a:gd name="connsiteX37" fmla="*/ 2828914 w 5845329"/>
              <a:gd name="connsiteY37" fmla="*/ 334928 h 4878125"/>
              <a:gd name="connsiteX38" fmla="*/ 3152950 w 5845329"/>
              <a:gd name="connsiteY38" fmla="*/ 10892 h 4878125"/>
              <a:gd name="connsiteX39" fmla="*/ 3151852 w 5845329"/>
              <a:gd name="connsiteY39" fmla="*/ 0 h 4878125"/>
              <a:gd name="connsiteX0" fmla="*/ 3151852 w 5845329"/>
              <a:gd name="connsiteY0" fmla="*/ 0 h 4878125"/>
              <a:gd name="connsiteX1" fmla="*/ 5844467 w 5845329"/>
              <a:gd name="connsiteY1" fmla="*/ 8964 h 4878125"/>
              <a:gd name="connsiteX2" fmla="*/ 5844467 w 5845329"/>
              <a:gd name="connsiteY2" fmla="*/ 4869160 h 4878125"/>
              <a:gd name="connsiteX3" fmla="*/ 1688827 w 5845329"/>
              <a:gd name="connsiteY3" fmla="*/ 4878125 h 4878125"/>
              <a:gd name="connsiteX4" fmla="*/ 1234928 w 5845329"/>
              <a:gd name="connsiteY4" fmla="*/ 4556361 h 4878125"/>
              <a:gd name="connsiteX5" fmla="*/ 1657576 w 5845329"/>
              <a:gd name="connsiteY5" fmla="*/ 4232325 h 4878125"/>
              <a:gd name="connsiteX6" fmla="*/ 2080369 w 5845329"/>
              <a:gd name="connsiteY6" fmla="*/ 4233375 h 4878125"/>
              <a:gd name="connsiteX7" fmla="*/ 2612890 w 5845329"/>
              <a:gd name="connsiteY7" fmla="*/ 4223360 h 4878125"/>
              <a:gd name="connsiteX8" fmla="*/ 2936926 w 5845329"/>
              <a:gd name="connsiteY8" fmla="*/ 3899324 h 4878125"/>
              <a:gd name="connsiteX9" fmla="*/ 2612890 w 5845329"/>
              <a:gd name="connsiteY9" fmla="*/ 3575288 h 4878125"/>
              <a:gd name="connsiteX10" fmla="*/ 1355390 w 5845329"/>
              <a:gd name="connsiteY10" fmla="*/ 3575288 h 4878125"/>
              <a:gd name="connsiteX11" fmla="*/ 1355390 w 5845329"/>
              <a:gd name="connsiteY11" fmla="*/ 3570770 h 4878125"/>
              <a:gd name="connsiteX12" fmla="*/ 1310566 w 5845329"/>
              <a:gd name="connsiteY12" fmla="*/ 3575288 h 4878125"/>
              <a:gd name="connsiteX13" fmla="*/ 986530 w 5845329"/>
              <a:gd name="connsiteY13" fmla="*/ 3251252 h 4878125"/>
              <a:gd name="connsiteX14" fmla="*/ 1310566 w 5845329"/>
              <a:gd name="connsiteY14" fmla="*/ 2927216 h 4878125"/>
              <a:gd name="connsiteX15" fmla="*/ 1355390 w 5845329"/>
              <a:gd name="connsiteY15" fmla="*/ 2931735 h 4878125"/>
              <a:gd name="connsiteX16" fmla="*/ 1355390 w 5845329"/>
              <a:gd name="connsiteY16" fmla="*/ 2927216 h 4878125"/>
              <a:gd name="connsiteX17" fmla="*/ 2180842 w 5845329"/>
              <a:gd name="connsiteY17" fmla="*/ 2927216 h 4878125"/>
              <a:gd name="connsiteX18" fmla="*/ 2504878 w 5845329"/>
              <a:gd name="connsiteY18" fmla="*/ 2603180 h 4878125"/>
              <a:gd name="connsiteX19" fmla="*/ 2180842 w 5845329"/>
              <a:gd name="connsiteY19" fmla="*/ 2279144 h 4878125"/>
              <a:gd name="connsiteX20" fmla="*/ 324036 w 5845329"/>
              <a:gd name="connsiteY20" fmla="*/ 2279144 h 4878125"/>
              <a:gd name="connsiteX21" fmla="*/ 319390 w 5845329"/>
              <a:gd name="connsiteY21" fmla="*/ 2279144 h 4878125"/>
              <a:gd name="connsiteX22" fmla="*/ 319390 w 5845329"/>
              <a:gd name="connsiteY22" fmla="*/ 2278676 h 4878125"/>
              <a:gd name="connsiteX23" fmla="*/ 0 w 5845329"/>
              <a:gd name="connsiteY23" fmla="*/ 1955108 h 4878125"/>
              <a:gd name="connsiteX24" fmla="*/ 319390 w 5845329"/>
              <a:gd name="connsiteY24" fmla="*/ 1631541 h 4878125"/>
              <a:gd name="connsiteX25" fmla="*/ 319390 w 5845329"/>
              <a:gd name="connsiteY25" fmla="*/ 1631072 h 4878125"/>
              <a:gd name="connsiteX26" fmla="*/ 324036 w 5845329"/>
              <a:gd name="connsiteY26" fmla="*/ 1631072 h 4878125"/>
              <a:gd name="connsiteX27" fmla="*/ 1634602 w 5845329"/>
              <a:gd name="connsiteY27" fmla="*/ 1631072 h 4878125"/>
              <a:gd name="connsiteX28" fmla="*/ 1634602 w 5845329"/>
              <a:gd name="connsiteY28" fmla="*/ 1626553 h 4878125"/>
              <a:gd name="connsiteX29" fmla="*/ 1679426 w 5845329"/>
              <a:gd name="connsiteY29" fmla="*/ 1631072 h 4878125"/>
              <a:gd name="connsiteX30" fmla="*/ 2003462 w 5845329"/>
              <a:gd name="connsiteY30" fmla="*/ 1307036 h 4878125"/>
              <a:gd name="connsiteX31" fmla="*/ 1679426 w 5845329"/>
              <a:gd name="connsiteY31" fmla="*/ 983000 h 4878125"/>
              <a:gd name="connsiteX32" fmla="*/ 1634602 w 5845329"/>
              <a:gd name="connsiteY32" fmla="*/ 987519 h 4878125"/>
              <a:gd name="connsiteX33" fmla="*/ 1634602 w 5845329"/>
              <a:gd name="connsiteY33" fmla="*/ 983000 h 4878125"/>
              <a:gd name="connsiteX34" fmla="*/ 972108 w 5845329"/>
              <a:gd name="connsiteY34" fmla="*/ 983000 h 4878125"/>
              <a:gd name="connsiteX35" fmla="*/ 648072 w 5845329"/>
              <a:gd name="connsiteY35" fmla="*/ 658964 h 4878125"/>
              <a:gd name="connsiteX36" fmla="*/ 972108 w 5845329"/>
              <a:gd name="connsiteY36" fmla="*/ 334928 h 4878125"/>
              <a:gd name="connsiteX37" fmla="*/ 2828914 w 5845329"/>
              <a:gd name="connsiteY37" fmla="*/ 334928 h 4878125"/>
              <a:gd name="connsiteX38" fmla="*/ 3152950 w 5845329"/>
              <a:gd name="connsiteY38" fmla="*/ 10892 h 4878125"/>
              <a:gd name="connsiteX39" fmla="*/ 3151852 w 5845329"/>
              <a:gd name="connsiteY39" fmla="*/ 0 h 4878125"/>
              <a:gd name="connsiteX0" fmla="*/ 3151852 w 5845329"/>
              <a:gd name="connsiteY0" fmla="*/ 0 h 4878125"/>
              <a:gd name="connsiteX1" fmla="*/ 5844467 w 5845329"/>
              <a:gd name="connsiteY1" fmla="*/ 8964 h 4878125"/>
              <a:gd name="connsiteX2" fmla="*/ 5844467 w 5845329"/>
              <a:gd name="connsiteY2" fmla="*/ 4869160 h 4878125"/>
              <a:gd name="connsiteX3" fmla="*/ 1688827 w 5845329"/>
              <a:gd name="connsiteY3" fmla="*/ 4878125 h 4878125"/>
              <a:gd name="connsiteX4" fmla="*/ 1234928 w 5845329"/>
              <a:gd name="connsiteY4" fmla="*/ 4556361 h 4878125"/>
              <a:gd name="connsiteX5" fmla="*/ 1648611 w 5845329"/>
              <a:gd name="connsiteY5" fmla="*/ 4232325 h 4878125"/>
              <a:gd name="connsiteX6" fmla="*/ 2080369 w 5845329"/>
              <a:gd name="connsiteY6" fmla="*/ 4233375 h 4878125"/>
              <a:gd name="connsiteX7" fmla="*/ 2612890 w 5845329"/>
              <a:gd name="connsiteY7" fmla="*/ 4223360 h 4878125"/>
              <a:gd name="connsiteX8" fmla="*/ 2936926 w 5845329"/>
              <a:gd name="connsiteY8" fmla="*/ 3899324 h 4878125"/>
              <a:gd name="connsiteX9" fmla="*/ 2612890 w 5845329"/>
              <a:gd name="connsiteY9" fmla="*/ 3575288 h 4878125"/>
              <a:gd name="connsiteX10" fmla="*/ 1355390 w 5845329"/>
              <a:gd name="connsiteY10" fmla="*/ 3575288 h 4878125"/>
              <a:gd name="connsiteX11" fmla="*/ 1355390 w 5845329"/>
              <a:gd name="connsiteY11" fmla="*/ 3570770 h 4878125"/>
              <a:gd name="connsiteX12" fmla="*/ 1310566 w 5845329"/>
              <a:gd name="connsiteY12" fmla="*/ 3575288 h 4878125"/>
              <a:gd name="connsiteX13" fmla="*/ 986530 w 5845329"/>
              <a:gd name="connsiteY13" fmla="*/ 3251252 h 4878125"/>
              <a:gd name="connsiteX14" fmla="*/ 1310566 w 5845329"/>
              <a:gd name="connsiteY14" fmla="*/ 2927216 h 4878125"/>
              <a:gd name="connsiteX15" fmla="*/ 1355390 w 5845329"/>
              <a:gd name="connsiteY15" fmla="*/ 2931735 h 4878125"/>
              <a:gd name="connsiteX16" fmla="*/ 1355390 w 5845329"/>
              <a:gd name="connsiteY16" fmla="*/ 2927216 h 4878125"/>
              <a:gd name="connsiteX17" fmla="*/ 2180842 w 5845329"/>
              <a:gd name="connsiteY17" fmla="*/ 2927216 h 4878125"/>
              <a:gd name="connsiteX18" fmla="*/ 2504878 w 5845329"/>
              <a:gd name="connsiteY18" fmla="*/ 2603180 h 4878125"/>
              <a:gd name="connsiteX19" fmla="*/ 2180842 w 5845329"/>
              <a:gd name="connsiteY19" fmla="*/ 2279144 h 4878125"/>
              <a:gd name="connsiteX20" fmla="*/ 324036 w 5845329"/>
              <a:gd name="connsiteY20" fmla="*/ 2279144 h 4878125"/>
              <a:gd name="connsiteX21" fmla="*/ 319390 w 5845329"/>
              <a:gd name="connsiteY21" fmla="*/ 2279144 h 4878125"/>
              <a:gd name="connsiteX22" fmla="*/ 319390 w 5845329"/>
              <a:gd name="connsiteY22" fmla="*/ 2278676 h 4878125"/>
              <a:gd name="connsiteX23" fmla="*/ 0 w 5845329"/>
              <a:gd name="connsiteY23" fmla="*/ 1955108 h 4878125"/>
              <a:gd name="connsiteX24" fmla="*/ 319390 w 5845329"/>
              <a:gd name="connsiteY24" fmla="*/ 1631541 h 4878125"/>
              <a:gd name="connsiteX25" fmla="*/ 319390 w 5845329"/>
              <a:gd name="connsiteY25" fmla="*/ 1631072 h 4878125"/>
              <a:gd name="connsiteX26" fmla="*/ 324036 w 5845329"/>
              <a:gd name="connsiteY26" fmla="*/ 1631072 h 4878125"/>
              <a:gd name="connsiteX27" fmla="*/ 1634602 w 5845329"/>
              <a:gd name="connsiteY27" fmla="*/ 1631072 h 4878125"/>
              <a:gd name="connsiteX28" fmla="*/ 1634602 w 5845329"/>
              <a:gd name="connsiteY28" fmla="*/ 1626553 h 4878125"/>
              <a:gd name="connsiteX29" fmla="*/ 1679426 w 5845329"/>
              <a:gd name="connsiteY29" fmla="*/ 1631072 h 4878125"/>
              <a:gd name="connsiteX30" fmla="*/ 2003462 w 5845329"/>
              <a:gd name="connsiteY30" fmla="*/ 1307036 h 4878125"/>
              <a:gd name="connsiteX31" fmla="*/ 1679426 w 5845329"/>
              <a:gd name="connsiteY31" fmla="*/ 983000 h 4878125"/>
              <a:gd name="connsiteX32" fmla="*/ 1634602 w 5845329"/>
              <a:gd name="connsiteY32" fmla="*/ 987519 h 4878125"/>
              <a:gd name="connsiteX33" fmla="*/ 1634602 w 5845329"/>
              <a:gd name="connsiteY33" fmla="*/ 983000 h 4878125"/>
              <a:gd name="connsiteX34" fmla="*/ 972108 w 5845329"/>
              <a:gd name="connsiteY34" fmla="*/ 983000 h 4878125"/>
              <a:gd name="connsiteX35" fmla="*/ 648072 w 5845329"/>
              <a:gd name="connsiteY35" fmla="*/ 658964 h 4878125"/>
              <a:gd name="connsiteX36" fmla="*/ 972108 w 5845329"/>
              <a:gd name="connsiteY36" fmla="*/ 334928 h 4878125"/>
              <a:gd name="connsiteX37" fmla="*/ 2828914 w 5845329"/>
              <a:gd name="connsiteY37" fmla="*/ 334928 h 4878125"/>
              <a:gd name="connsiteX38" fmla="*/ 3152950 w 5845329"/>
              <a:gd name="connsiteY38" fmla="*/ 10892 h 4878125"/>
              <a:gd name="connsiteX39" fmla="*/ 3151852 w 5845329"/>
              <a:gd name="connsiteY39" fmla="*/ 0 h 4878125"/>
              <a:gd name="connsiteX0" fmla="*/ 3151852 w 5845329"/>
              <a:gd name="connsiteY0" fmla="*/ 0 h 4878125"/>
              <a:gd name="connsiteX1" fmla="*/ 5844467 w 5845329"/>
              <a:gd name="connsiteY1" fmla="*/ 8964 h 4878125"/>
              <a:gd name="connsiteX2" fmla="*/ 5844467 w 5845329"/>
              <a:gd name="connsiteY2" fmla="*/ 4869160 h 4878125"/>
              <a:gd name="connsiteX3" fmla="*/ 1688827 w 5845329"/>
              <a:gd name="connsiteY3" fmla="*/ 4878125 h 4878125"/>
              <a:gd name="connsiteX4" fmla="*/ 1234928 w 5845329"/>
              <a:gd name="connsiteY4" fmla="*/ 4556361 h 4878125"/>
              <a:gd name="connsiteX5" fmla="*/ 1648611 w 5845329"/>
              <a:gd name="connsiteY5" fmla="*/ 4232325 h 4878125"/>
              <a:gd name="connsiteX6" fmla="*/ 2080369 w 5845329"/>
              <a:gd name="connsiteY6" fmla="*/ 4233375 h 4878125"/>
              <a:gd name="connsiteX7" fmla="*/ 2612890 w 5845329"/>
              <a:gd name="connsiteY7" fmla="*/ 4223360 h 4878125"/>
              <a:gd name="connsiteX8" fmla="*/ 2936926 w 5845329"/>
              <a:gd name="connsiteY8" fmla="*/ 3899324 h 4878125"/>
              <a:gd name="connsiteX9" fmla="*/ 2612890 w 5845329"/>
              <a:gd name="connsiteY9" fmla="*/ 3575288 h 4878125"/>
              <a:gd name="connsiteX10" fmla="*/ 1355390 w 5845329"/>
              <a:gd name="connsiteY10" fmla="*/ 3575288 h 4878125"/>
              <a:gd name="connsiteX11" fmla="*/ 1355390 w 5845329"/>
              <a:gd name="connsiteY11" fmla="*/ 3570770 h 4878125"/>
              <a:gd name="connsiteX12" fmla="*/ 1310566 w 5845329"/>
              <a:gd name="connsiteY12" fmla="*/ 3575288 h 4878125"/>
              <a:gd name="connsiteX13" fmla="*/ 986530 w 5845329"/>
              <a:gd name="connsiteY13" fmla="*/ 3251252 h 4878125"/>
              <a:gd name="connsiteX14" fmla="*/ 1310566 w 5845329"/>
              <a:gd name="connsiteY14" fmla="*/ 2927216 h 4878125"/>
              <a:gd name="connsiteX15" fmla="*/ 1355390 w 5845329"/>
              <a:gd name="connsiteY15" fmla="*/ 2931735 h 4878125"/>
              <a:gd name="connsiteX16" fmla="*/ 1355390 w 5845329"/>
              <a:gd name="connsiteY16" fmla="*/ 2927216 h 4878125"/>
              <a:gd name="connsiteX17" fmla="*/ 2180842 w 5845329"/>
              <a:gd name="connsiteY17" fmla="*/ 2927216 h 4878125"/>
              <a:gd name="connsiteX18" fmla="*/ 2504878 w 5845329"/>
              <a:gd name="connsiteY18" fmla="*/ 2603180 h 4878125"/>
              <a:gd name="connsiteX19" fmla="*/ 2180842 w 5845329"/>
              <a:gd name="connsiteY19" fmla="*/ 2279144 h 4878125"/>
              <a:gd name="connsiteX20" fmla="*/ 324036 w 5845329"/>
              <a:gd name="connsiteY20" fmla="*/ 2279144 h 4878125"/>
              <a:gd name="connsiteX21" fmla="*/ 319390 w 5845329"/>
              <a:gd name="connsiteY21" fmla="*/ 2279144 h 4878125"/>
              <a:gd name="connsiteX22" fmla="*/ 319390 w 5845329"/>
              <a:gd name="connsiteY22" fmla="*/ 2278676 h 4878125"/>
              <a:gd name="connsiteX23" fmla="*/ 0 w 5845329"/>
              <a:gd name="connsiteY23" fmla="*/ 1955108 h 4878125"/>
              <a:gd name="connsiteX24" fmla="*/ 319390 w 5845329"/>
              <a:gd name="connsiteY24" fmla="*/ 1631541 h 4878125"/>
              <a:gd name="connsiteX25" fmla="*/ 319390 w 5845329"/>
              <a:gd name="connsiteY25" fmla="*/ 1631072 h 4878125"/>
              <a:gd name="connsiteX26" fmla="*/ 324036 w 5845329"/>
              <a:gd name="connsiteY26" fmla="*/ 1631072 h 4878125"/>
              <a:gd name="connsiteX27" fmla="*/ 1634602 w 5845329"/>
              <a:gd name="connsiteY27" fmla="*/ 1631072 h 4878125"/>
              <a:gd name="connsiteX28" fmla="*/ 1634602 w 5845329"/>
              <a:gd name="connsiteY28" fmla="*/ 1626553 h 4878125"/>
              <a:gd name="connsiteX29" fmla="*/ 1679426 w 5845329"/>
              <a:gd name="connsiteY29" fmla="*/ 1631072 h 4878125"/>
              <a:gd name="connsiteX30" fmla="*/ 2003462 w 5845329"/>
              <a:gd name="connsiteY30" fmla="*/ 1307036 h 4878125"/>
              <a:gd name="connsiteX31" fmla="*/ 1679426 w 5845329"/>
              <a:gd name="connsiteY31" fmla="*/ 983000 h 4878125"/>
              <a:gd name="connsiteX32" fmla="*/ 1634602 w 5845329"/>
              <a:gd name="connsiteY32" fmla="*/ 987519 h 4878125"/>
              <a:gd name="connsiteX33" fmla="*/ 1634602 w 5845329"/>
              <a:gd name="connsiteY33" fmla="*/ 983000 h 4878125"/>
              <a:gd name="connsiteX34" fmla="*/ 972108 w 5845329"/>
              <a:gd name="connsiteY34" fmla="*/ 983000 h 4878125"/>
              <a:gd name="connsiteX35" fmla="*/ 648072 w 5845329"/>
              <a:gd name="connsiteY35" fmla="*/ 658964 h 4878125"/>
              <a:gd name="connsiteX36" fmla="*/ 972108 w 5845329"/>
              <a:gd name="connsiteY36" fmla="*/ 334928 h 4878125"/>
              <a:gd name="connsiteX37" fmla="*/ 2828914 w 5845329"/>
              <a:gd name="connsiteY37" fmla="*/ 334928 h 4878125"/>
              <a:gd name="connsiteX38" fmla="*/ 3152950 w 5845329"/>
              <a:gd name="connsiteY38" fmla="*/ 10892 h 4878125"/>
              <a:gd name="connsiteX39" fmla="*/ 3151852 w 5845329"/>
              <a:gd name="connsiteY39" fmla="*/ 0 h 4878125"/>
              <a:gd name="connsiteX0" fmla="*/ 3151852 w 5845329"/>
              <a:gd name="connsiteY0" fmla="*/ 0 h 4878125"/>
              <a:gd name="connsiteX1" fmla="*/ 5844467 w 5845329"/>
              <a:gd name="connsiteY1" fmla="*/ 8964 h 4878125"/>
              <a:gd name="connsiteX2" fmla="*/ 5844467 w 5845329"/>
              <a:gd name="connsiteY2" fmla="*/ 4869160 h 4878125"/>
              <a:gd name="connsiteX3" fmla="*/ 1688827 w 5845329"/>
              <a:gd name="connsiteY3" fmla="*/ 4878125 h 4878125"/>
              <a:gd name="connsiteX4" fmla="*/ 1234928 w 5845329"/>
              <a:gd name="connsiteY4" fmla="*/ 4556361 h 4878125"/>
              <a:gd name="connsiteX5" fmla="*/ 1648611 w 5845329"/>
              <a:gd name="connsiteY5" fmla="*/ 4232325 h 4878125"/>
              <a:gd name="connsiteX6" fmla="*/ 2080369 w 5845329"/>
              <a:gd name="connsiteY6" fmla="*/ 4233375 h 4878125"/>
              <a:gd name="connsiteX7" fmla="*/ 2612890 w 5845329"/>
              <a:gd name="connsiteY7" fmla="*/ 4223360 h 4878125"/>
              <a:gd name="connsiteX8" fmla="*/ 2936926 w 5845329"/>
              <a:gd name="connsiteY8" fmla="*/ 3899324 h 4878125"/>
              <a:gd name="connsiteX9" fmla="*/ 2612890 w 5845329"/>
              <a:gd name="connsiteY9" fmla="*/ 3575288 h 4878125"/>
              <a:gd name="connsiteX10" fmla="*/ 1355390 w 5845329"/>
              <a:gd name="connsiteY10" fmla="*/ 3575288 h 4878125"/>
              <a:gd name="connsiteX11" fmla="*/ 1355390 w 5845329"/>
              <a:gd name="connsiteY11" fmla="*/ 3570770 h 4878125"/>
              <a:gd name="connsiteX12" fmla="*/ 1310566 w 5845329"/>
              <a:gd name="connsiteY12" fmla="*/ 3575288 h 4878125"/>
              <a:gd name="connsiteX13" fmla="*/ 986530 w 5845329"/>
              <a:gd name="connsiteY13" fmla="*/ 3251252 h 4878125"/>
              <a:gd name="connsiteX14" fmla="*/ 1310566 w 5845329"/>
              <a:gd name="connsiteY14" fmla="*/ 2927216 h 4878125"/>
              <a:gd name="connsiteX15" fmla="*/ 1355390 w 5845329"/>
              <a:gd name="connsiteY15" fmla="*/ 2931735 h 4878125"/>
              <a:gd name="connsiteX16" fmla="*/ 1355390 w 5845329"/>
              <a:gd name="connsiteY16" fmla="*/ 2927216 h 4878125"/>
              <a:gd name="connsiteX17" fmla="*/ 2180842 w 5845329"/>
              <a:gd name="connsiteY17" fmla="*/ 2927216 h 4878125"/>
              <a:gd name="connsiteX18" fmla="*/ 2504878 w 5845329"/>
              <a:gd name="connsiteY18" fmla="*/ 2603180 h 4878125"/>
              <a:gd name="connsiteX19" fmla="*/ 2180842 w 5845329"/>
              <a:gd name="connsiteY19" fmla="*/ 2279144 h 4878125"/>
              <a:gd name="connsiteX20" fmla="*/ 324036 w 5845329"/>
              <a:gd name="connsiteY20" fmla="*/ 2279144 h 4878125"/>
              <a:gd name="connsiteX21" fmla="*/ 319390 w 5845329"/>
              <a:gd name="connsiteY21" fmla="*/ 2279144 h 4878125"/>
              <a:gd name="connsiteX22" fmla="*/ 319390 w 5845329"/>
              <a:gd name="connsiteY22" fmla="*/ 2278676 h 4878125"/>
              <a:gd name="connsiteX23" fmla="*/ 0 w 5845329"/>
              <a:gd name="connsiteY23" fmla="*/ 1955108 h 4878125"/>
              <a:gd name="connsiteX24" fmla="*/ 319390 w 5845329"/>
              <a:gd name="connsiteY24" fmla="*/ 1631541 h 4878125"/>
              <a:gd name="connsiteX25" fmla="*/ 319390 w 5845329"/>
              <a:gd name="connsiteY25" fmla="*/ 1631072 h 4878125"/>
              <a:gd name="connsiteX26" fmla="*/ 324036 w 5845329"/>
              <a:gd name="connsiteY26" fmla="*/ 1631072 h 4878125"/>
              <a:gd name="connsiteX27" fmla="*/ 1634602 w 5845329"/>
              <a:gd name="connsiteY27" fmla="*/ 1631072 h 4878125"/>
              <a:gd name="connsiteX28" fmla="*/ 1634602 w 5845329"/>
              <a:gd name="connsiteY28" fmla="*/ 1626553 h 4878125"/>
              <a:gd name="connsiteX29" fmla="*/ 1679426 w 5845329"/>
              <a:gd name="connsiteY29" fmla="*/ 1631072 h 4878125"/>
              <a:gd name="connsiteX30" fmla="*/ 2003462 w 5845329"/>
              <a:gd name="connsiteY30" fmla="*/ 1307036 h 4878125"/>
              <a:gd name="connsiteX31" fmla="*/ 1679426 w 5845329"/>
              <a:gd name="connsiteY31" fmla="*/ 983000 h 4878125"/>
              <a:gd name="connsiteX32" fmla="*/ 1634602 w 5845329"/>
              <a:gd name="connsiteY32" fmla="*/ 987519 h 4878125"/>
              <a:gd name="connsiteX33" fmla="*/ 1634602 w 5845329"/>
              <a:gd name="connsiteY33" fmla="*/ 983000 h 4878125"/>
              <a:gd name="connsiteX34" fmla="*/ 972108 w 5845329"/>
              <a:gd name="connsiteY34" fmla="*/ 983000 h 4878125"/>
              <a:gd name="connsiteX35" fmla="*/ 648072 w 5845329"/>
              <a:gd name="connsiteY35" fmla="*/ 658964 h 4878125"/>
              <a:gd name="connsiteX36" fmla="*/ 972108 w 5845329"/>
              <a:gd name="connsiteY36" fmla="*/ 334928 h 4878125"/>
              <a:gd name="connsiteX37" fmla="*/ 2828914 w 5845329"/>
              <a:gd name="connsiteY37" fmla="*/ 334928 h 4878125"/>
              <a:gd name="connsiteX38" fmla="*/ 3152950 w 5845329"/>
              <a:gd name="connsiteY38" fmla="*/ 10892 h 4878125"/>
              <a:gd name="connsiteX39" fmla="*/ 3151852 w 5845329"/>
              <a:gd name="connsiteY39" fmla="*/ 0 h 4878125"/>
              <a:gd name="connsiteX0" fmla="*/ 3151852 w 7756397"/>
              <a:gd name="connsiteY0" fmla="*/ 9509 h 4887634"/>
              <a:gd name="connsiteX1" fmla="*/ 7756394 w 7756397"/>
              <a:gd name="connsiteY1" fmla="*/ 0 h 4887634"/>
              <a:gd name="connsiteX2" fmla="*/ 5844467 w 7756397"/>
              <a:gd name="connsiteY2" fmla="*/ 4878669 h 4887634"/>
              <a:gd name="connsiteX3" fmla="*/ 1688827 w 7756397"/>
              <a:gd name="connsiteY3" fmla="*/ 4887634 h 4887634"/>
              <a:gd name="connsiteX4" fmla="*/ 1234928 w 7756397"/>
              <a:gd name="connsiteY4" fmla="*/ 4565870 h 4887634"/>
              <a:gd name="connsiteX5" fmla="*/ 1648611 w 7756397"/>
              <a:gd name="connsiteY5" fmla="*/ 4241834 h 4887634"/>
              <a:gd name="connsiteX6" fmla="*/ 2080369 w 7756397"/>
              <a:gd name="connsiteY6" fmla="*/ 4242884 h 4887634"/>
              <a:gd name="connsiteX7" fmla="*/ 2612890 w 7756397"/>
              <a:gd name="connsiteY7" fmla="*/ 4232869 h 4887634"/>
              <a:gd name="connsiteX8" fmla="*/ 2936926 w 7756397"/>
              <a:gd name="connsiteY8" fmla="*/ 3908833 h 4887634"/>
              <a:gd name="connsiteX9" fmla="*/ 2612890 w 7756397"/>
              <a:gd name="connsiteY9" fmla="*/ 3584797 h 4887634"/>
              <a:gd name="connsiteX10" fmla="*/ 1355390 w 7756397"/>
              <a:gd name="connsiteY10" fmla="*/ 3584797 h 4887634"/>
              <a:gd name="connsiteX11" fmla="*/ 1355390 w 7756397"/>
              <a:gd name="connsiteY11" fmla="*/ 3580279 h 4887634"/>
              <a:gd name="connsiteX12" fmla="*/ 1310566 w 7756397"/>
              <a:gd name="connsiteY12" fmla="*/ 3584797 h 4887634"/>
              <a:gd name="connsiteX13" fmla="*/ 986530 w 7756397"/>
              <a:gd name="connsiteY13" fmla="*/ 3260761 h 4887634"/>
              <a:gd name="connsiteX14" fmla="*/ 1310566 w 7756397"/>
              <a:gd name="connsiteY14" fmla="*/ 2936725 h 4887634"/>
              <a:gd name="connsiteX15" fmla="*/ 1355390 w 7756397"/>
              <a:gd name="connsiteY15" fmla="*/ 2941244 h 4887634"/>
              <a:gd name="connsiteX16" fmla="*/ 1355390 w 7756397"/>
              <a:gd name="connsiteY16" fmla="*/ 2936725 h 4887634"/>
              <a:gd name="connsiteX17" fmla="*/ 2180842 w 7756397"/>
              <a:gd name="connsiteY17" fmla="*/ 2936725 h 4887634"/>
              <a:gd name="connsiteX18" fmla="*/ 2504878 w 7756397"/>
              <a:gd name="connsiteY18" fmla="*/ 2612689 h 4887634"/>
              <a:gd name="connsiteX19" fmla="*/ 2180842 w 7756397"/>
              <a:gd name="connsiteY19" fmla="*/ 2288653 h 4887634"/>
              <a:gd name="connsiteX20" fmla="*/ 324036 w 7756397"/>
              <a:gd name="connsiteY20" fmla="*/ 2288653 h 4887634"/>
              <a:gd name="connsiteX21" fmla="*/ 319390 w 7756397"/>
              <a:gd name="connsiteY21" fmla="*/ 2288653 h 4887634"/>
              <a:gd name="connsiteX22" fmla="*/ 319390 w 7756397"/>
              <a:gd name="connsiteY22" fmla="*/ 2288185 h 4887634"/>
              <a:gd name="connsiteX23" fmla="*/ 0 w 7756397"/>
              <a:gd name="connsiteY23" fmla="*/ 1964617 h 4887634"/>
              <a:gd name="connsiteX24" fmla="*/ 319390 w 7756397"/>
              <a:gd name="connsiteY24" fmla="*/ 1641050 h 4887634"/>
              <a:gd name="connsiteX25" fmla="*/ 319390 w 7756397"/>
              <a:gd name="connsiteY25" fmla="*/ 1640581 h 4887634"/>
              <a:gd name="connsiteX26" fmla="*/ 324036 w 7756397"/>
              <a:gd name="connsiteY26" fmla="*/ 1640581 h 4887634"/>
              <a:gd name="connsiteX27" fmla="*/ 1634602 w 7756397"/>
              <a:gd name="connsiteY27" fmla="*/ 1640581 h 4887634"/>
              <a:gd name="connsiteX28" fmla="*/ 1634602 w 7756397"/>
              <a:gd name="connsiteY28" fmla="*/ 1636062 h 4887634"/>
              <a:gd name="connsiteX29" fmla="*/ 1679426 w 7756397"/>
              <a:gd name="connsiteY29" fmla="*/ 1640581 h 4887634"/>
              <a:gd name="connsiteX30" fmla="*/ 2003462 w 7756397"/>
              <a:gd name="connsiteY30" fmla="*/ 1316545 h 4887634"/>
              <a:gd name="connsiteX31" fmla="*/ 1679426 w 7756397"/>
              <a:gd name="connsiteY31" fmla="*/ 992509 h 4887634"/>
              <a:gd name="connsiteX32" fmla="*/ 1634602 w 7756397"/>
              <a:gd name="connsiteY32" fmla="*/ 997028 h 4887634"/>
              <a:gd name="connsiteX33" fmla="*/ 1634602 w 7756397"/>
              <a:gd name="connsiteY33" fmla="*/ 992509 h 4887634"/>
              <a:gd name="connsiteX34" fmla="*/ 972108 w 7756397"/>
              <a:gd name="connsiteY34" fmla="*/ 992509 h 4887634"/>
              <a:gd name="connsiteX35" fmla="*/ 648072 w 7756397"/>
              <a:gd name="connsiteY35" fmla="*/ 668473 h 4887634"/>
              <a:gd name="connsiteX36" fmla="*/ 972108 w 7756397"/>
              <a:gd name="connsiteY36" fmla="*/ 344437 h 4887634"/>
              <a:gd name="connsiteX37" fmla="*/ 2828914 w 7756397"/>
              <a:gd name="connsiteY37" fmla="*/ 344437 h 4887634"/>
              <a:gd name="connsiteX38" fmla="*/ 3152950 w 7756397"/>
              <a:gd name="connsiteY38" fmla="*/ 20401 h 4887634"/>
              <a:gd name="connsiteX39" fmla="*/ 3151852 w 7756397"/>
              <a:gd name="connsiteY39" fmla="*/ 9509 h 4887634"/>
              <a:gd name="connsiteX0" fmla="*/ 3151852 w 7765631"/>
              <a:gd name="connsiteY0" fmla="*/ 9509 h 4887634"/>
              <a:gd name="connsiteX1" fmla="*/ 7756394 w 7765631"/>
              <a:gd name="connsiteY1" fmla="*/ 0 h 4887634"/>
              <a:gd name="connsiteX2" fmla="*/ 7765631 w 7765631"/>
              <a:gd name="connsiteY2" fmla="*/ 4878669 h 4887634"/>
              <a:gd name="connsiteX3" fmla="*/ 1688827 w 7765631"/>
              <a:gd name="connsiteY3" fmla="*/ 4887634 h 4887634"/>
              <a:gd name="connsiteX4" fmla="*/ 1234928 w 7765631"/>
              <a:gd name="connsiteY4" fmla="*/ 4565870 h 4887634"/>
              <a:gd name="connsiteX5" fmla="*/ 1648611 w 7765631"/>
              <a:gd name="connsiteY5" fmla="*/ 4241834 h 4887634"/>
              <a:gd name="connsiteX6" fmla="*/ 2080369 w 7765631"/>
              <a:gd name="connsiteY6" fmla="*/ 4242884 h 4887634"/>
              <a:gd name="connsiteX7" fmla="*/ 2612890 w 7765631"/>
              <a:gd name="connsiteY7" fmla="*/ 4232869 h 4887634"/>
              <a:gd name="connsiteX8" fmla="*/ 2936926 w 7765631"/>
              <a:gd name="connsiteY8" fmla="*/ 3908833 h 4887634"/>
              <a:gd name="connsiteX9" fmla="*/ 2612890 w 7765631"/>
              <a:gd name="connsiteY9" fmla="*/ 3584797 h 4887634"/>
              <a:gd name="connsiteX10" fmla="*/ 1355390 w 7765631"/>
              <a:gd name="connsiteY10" fmla="*/ 3584797 h 4887634"/>
              <a:gd name="connsiteX11" fmla="*/ 1355390 w 7765631"/>
              <a:gd name="connsiteY11" fmla="*/ 3580279 h 4887634"/>
              <a:gd name="connsiteX12" fmla="*/ 1310566 w 7765631"/>
              <a:gd name="connsiteY12" fmla="*/ 3584797 h 4887634"/>
              <a:gd name="connsiteX13" fmla="*/ 986530 w 7765631"/>
              <a:gd name="connsiteY13" fmla="*/ 3260761 h 4887634"/>
              <a:gd name="connsiteX14" fmla="*/ 1310566 w 7765631"/>
              <a:gd name="connsiteY14" fmla="*/ 2936725 h 4887634"/>
              <a:gd name="connsiteX15" fmla="*/ 1355390 w 7765631"/>
              <a:gd name="connsiteY15" fmla="*/ 2941244 h 4887634"/>
              <a:gd name="connsiteX16" fmla="*/ 1355390 w 7765631"/>
              <a:gd name="connsiteY16" fmla="*/ 2936725 h 4887634"/>
              <a:gd name="connsiteX17" fmla="*/ 2180842 w 7765631"/>
              <a:gd name="connsiteY17" fmla="*/ 2936725 h 4887634"/>
              <a:gd name="connsiteX18" fmla="*/ 2504878 w 7765631"/>
              <a:gd name="connsiteY18" fmla="*/ 2612689 h 4887634"/>
              <a:gd name="connsiteX19" fmla="*/ 2180842 w 7765631"/>
              <a:gd name="connsiteY19" fmla="*/ 2288653 h 4887634"/>
              <a:gd name="connsiteX20" fmla="*/ 324036 w 7765631"/>
              <a:gd name="connsiteY20" fmla="*/ 2288653 h 4887634"/>
              <a:gd name="connsiteX21" fmla="*/ 319390 w 7765631"/>
              <a:gd name="connsiteY21" fmla="*/ 2288653 h 4887634"/>
              <a:gd name="connsiteX22" fmla="*/ 319390 w 7765631"/>
              <a:gd name="connsiteY22" fmla="*/ 2288185 h 4887634"/>
              <a:gd name="connsiteX23" fmla="*/ 0 w 7765631"/>
              <a:gd name="connsiteY23" fmla="*/ 1964617 h 4887634"/>
              <a:gd name="connsiteX24" fmla="*/ 319390 w 7765631"/>
              <a:gd name="connsiteY24" fmla="*/ 1641050 h 4887634"/>
              <a:gd name="connsiteX25" fmla="*/ 319390 w 7765631"/>
              <a:gd name="connsiteY25" fmla="*/ 1640581 h 4887634"/>
              <a:gd name="connsiteX26" fmla="*/ 324036 w 7765631"/>
              <a:gd name="connsiteY26" fmla="*/ 1640581 h 4887634"/>
              <a:gd name="connsiteX27" fmla="*/ 1634602 w 7765631"/>
              <a:gd name="connsiteY27" fmla="*/ 1640581 h 4887634"/>
              <a:gd name="connsiteX28" fmla="*/ 1634602 w 7765631"/>
              <a:gd name="connsiteY28" fmla="*/ 1636062 h 4887634"/>
              <a:gd name="connsiteX29" fmla="*/ 1679426 w 7765631"/>
              <a:gd name="connsiteY29" fmla="*/ 1640581 h 4887634"/>
              <a:gd name="connsiteX30" fmla="*/ 2003462 w 7765631"/>
              <a:gd name="connsiteY30" fmla="*/ 1316545 h 4887634"/>
              <a:gd name="connsiteX31" fmla="*/ 1679426 w 7765631"/>
              <a:gd name="connsiteY31" fmla="*/ 992509 h 4887634"/>
              <a:gd name="connsiteX32" fmla="*/ 1634602 w 7765631"/>
              <a:gd name="connsiteY32" fmla="*/ 997028 h 4887634"/>
              <a:gd name="connsiteX33" fmla="*/ 1634602 w 7765631"/>
              <a:gd name="connsiteY33" fmla="*/ 992509 h 4887634"/>
              <a:gd name="connsiteX34" fmla="*/ 972108 w 7765631"/>
              <a:gd name="connsiteY34" fmla="*/ 992509 h 4887634"/>
              <a:gd name="connsiteX35" fmla="*/ 648072 w 7765631"/>
              <a:gd name="connsiteY35" fmla="*/ 668473 h 4887634"/>
              <a:gd name="connsiteX36" fmla="*/ 972108 w 7765631"/>
              <a:gd name="connsiteY36" fmla="*/ 344437 h 4887634"/>
              <a:gd name="connsiteX37" fmla="*/ 2828914 w 7765631"/>
              <a:gd name="connsiteY37" fmla="*/ 344437 h 4887634"/>
              <a:gd name="connsiteX38" fmla="*/ 3152950 w 7765631"/>
              <a:gd name="connsiteY38" fmla="*/ 20401 h 4887634"/>
              <a:gd name="connsiteX39" fmla="*/ 3151852 w 7765631"/>
              <a:gd name="connsiteY39" fmla="*/ 9509 h 488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765631" h="4887634">
                <a:moveTo>
                  <a:pt x="3151852" y="9509"/>
                </a:moveTo>
                <a:lnTo>
                  <a:pt x="7756394" y="0"/>
                </a:lnTo>
                <a:cubicBezTo>
                  <a:pt x="7759382" y="1620065"/>
                  <a:pt x="7762643" y="3258604"/>
                  <a:pt x="7765631" y="4878669"/>
                </a:cubicBezTo>
                <a:lnTo>
                  <a:pt x="1688827" y="4887634"/>
                </a:lnTo>
                <a:cubicBezTo>
                  <a:pt x="1520327" y="4877506"/>
                  <a:pt x="1237370" y="4879872"/>
                  <a:pt x="1234928" y="4565870"/>
                </a:cubicBezTo>
                <a:cubicBezTo>
                  <a:pt x="1232626" y="4269911"/>
                  <a:pt x="1469651" y="4241834"/>
                  <a:pt x="1648611" y="4241834"/>
                </a:cubicBezTo>
                <a:lnTo>
                  <a:pt x="2080369" y="4242884"/>
                </a:lnTo>
                <a:lnTo>
                  <a:pt x="2612890" y="4232869"/>
                </a:lnTo>
                <a:cubicBezTo>
                  <a:pt x="2791850" y="4232869"/>
                  <a:pt x="2936926" y="4087793"/>
                  <a:pt x="2936926" y="3908833"/>
                </a:cubicBezTo>
                <a:cubicBezTo>
                  <a:pt x="2936926" y="3729873"/>
                  <a:pt x="2791850" y="3584797"/>
                  <a:pt x="2612890" y="3584797"/>
                </a:cubicBezTo>
                <a:lnTo>
                  <a:pt x="1355390" y="3584797"/>
                </a:lnTo>
                <a:lnTo>
                  <a:pt x="1355390" y="3580279"/>
                </a:lnTo>
                <a:lnTo>
                  <a:pt x="1310566" y="3584797"/>
                </a:lnTo>
                <a:cubicBezTo>
                  <a:pt x="1131606" y="3584797"/>
                  <a:pt x="986530" y="3439721"/>
                  <a:pt x="986530" y="3260761"/>
                </a:cubicBezTo>
                <a:cubicBezTo>
                  <a:pt x="986530" y="3081801"/>
                  <a:pt x="1131606" y="2936725"/>
                  <a:pt x="1310566" y="2936725"/>
                </a:cubicBezTo>
                <a:lnTo>
                  <a:pt x="1355390" y="2941244"/>
                </a:lnTo>
                <a:lnTo>
                  <a:pt x="1355390" y="2936725"/>
                </a:lnTo>
                <a:lnTo>
                  <a:pt x="2180842" y="2936725"/>
                </a:lnTo>
                <a:cubicBezTo>
                  <a:pt x="2359802" y="2936725"/>
                  <a:pt x="2504878" y="2791649"/>
                  <a:pt x="2504878" y="2612689"/>
                </a:cubicBezTo>
                <a:cubicBezTo>
                  <a:pt x="2504878" y="2433729"/>
                  <a:pt x="2359802" y="2288653"/>
                  <a:pt x="2180842" y="2288653"/>
                </a:cubicBezTo>
                <a:lnTo>
                  <a:pt x="324036" y="2288653"/>
                </a:lnTo>
                <a:lnTo>
                  <a:pt x="319390" y="2288653"/>
                </a:lnTo>
                <a:lnTo>
                  <a:pt x="319390" y="2288185"/>
                </a:lnTo>
                <a:cubicBezTo>
                  <a:pt x="142568" y="2286132"/>
                  <a:pt x="0" y="2142024"/>
                  <a:pt x="0" y="1964617"/>
                </a:cubicBezTo>
                <a:cubicBezTo>
                  <a:pt x="0" y="1787210"/>
                  <a:pt x="142568" y="1643102"/>
                  <a:pt x="319390" y="1641050"/>
                </a:cubicBezTo>
                <a:lnTo>
                  <a:pt x="319390" y="1640581"/>
                </a:lnTo>
                <a:lnTo>
                  <a:pt x="324036" y="1640581"/>
                </a:lnTo>
                <a:lnTo>
                  <a:pt x="1634602" y="1640581"/>
                </a:lnTo>
                <a:lnTo>
                  <a:pt x="1634602" y="1636062"/>
                </a:lnTo>
                <a:cubicBezTo>
                  <a:pt x="1649119" y="1639524"/>
                  <a:pt x="1664149" y="1640581"/>
                  <a:pt x="1679426" y="1640581"/>
                </a:cubicBezTo>
                <a:cubicBezTo>
                  <a:pt x="1858386" y="1640581"/>
                  <a:pt x="2003462" y="1495505"/>
                  <a:pt x="2003462" y="1316545"/>
                </a:cubicBezTo>
                <a:cubicBezTo>
                  <a:pt x="2003462" y="1137585"/>
                  <a:pt x="1858386" y="992509"/>
                  <a:pt x="1679426" y="992509"/>
                </a:cubicBezTo>
                <a:lnTo>
                  <a:pt x="1634602" y="997028"/>
                </a:lnTo>
                <a:lnTo>
                  <a:pt x="1634602" y="992509"/>
                </a:lnTo>
                <a:lnTo>
                  <a:pt x="972108" y="992509"/>
                </a:lnTo>
                <a:cubicBezTo>
                  <a:pt x="793148" y="992509"/>
                  <a:pt x="648072" y="847433"/>
                  <a:pt x="648072" y="668473"/>
                </a:cubicBezTo>
                <a:cubicBezTo>
                  <a:pt x="648072" y="489513"/>
                  <a:pt x="793148" y="344437"/>
                  <a:pt x="972108" y="344437"/>
                </a:cubicBezTo>
                <a:lnTo>
                  <a:pt x="2828914" y="344437"/>
                </a:lnTo>
                <a:cubicBezTo>
                  <a:pt x="3007874" y="344437"/>
                  <a:pt x="3152950" y="199361"/>
                  <a:pt x="3152950" y="20401"/>
                </a:cubicBezTo>
                <a:lnTo>
                  <a:pt x="3151852" y="950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lIns="2916000" bIns="180000" anchor="b" anchorCtr="1">
            <a:normAutofit/>
          </a:bodyPr>
          <a:lstStyle>
            <a:lvl1pPr marL="0" indent="0" algn="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the icon above if you want to replace the placeholder image. </a:t>
            </a:r>
            <a:br>
              <a:rPr lang="en-AU" dirty="0" smtClean="0"/>
            </a:br>
            <a:r>
              <a:rPr lang="en-AU" dirty="0" smtClean="0"/>
              <a:t>(This text is invisible in presentation mode.)</a:t>
            </a:r>
            <a:endParaRPr lang="en-AU" dirty="0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440160" cy="167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980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89347145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Image" r:id="rId3" imgW="16253640" imgH="9142560" progId="Photoshop.Image.13">
                  <p:embed/>
                </p:oleObj>
              </mc:Choice>
              <mc:Fallback>
                <p:oleObj name="Image" r:id="rId3" imgW="16253640" imgH="91425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Content here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>
                <a:solidFill>
                  <a:srgbClr val="00A18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96474"/>
            <a:ext cx="8654752" cy="365125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7380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70588581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Image" r:id="rId3" imgW="16253640" imgH="9142560" progId="Photoshop.Image.13">
                  <p:embed/>
                </p:oleObj>
              </mc:Choice>
              <mc:Fallback>
                <p:oleObj name="Image" r:id="rId3" imgW="16253640" imgH="91425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Content here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81329"/>
            <a:ext cx="6466880" cy="365125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02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652516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Image" r:id="rId3" imgW="16253640" imgH="9142560" progId="Photoshop.Image.13">
                  <p:embed/>
                </p:oleObj>
              </mc:Choice>
              <mc:Fallback>
                <p:oleObj name="Image" r:id="rId3" imgW="16253640" imgH="91425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>
                <a:solidFill>
                  <a:srgbClr val="00A18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81329"/>
            <a:ext cx="8582744" cy="365125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752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1678330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Image" r:id="rId3" imgW="16253640" imgH="9142560" progId="Photoshop.Image.13">
                  <p:embed/>
                </p:oleObj>
              </mc:Choice>
              <mc:Fallback>
                <p:oleObj name="Image" r:id="rId3" imgW="16253640" imgH="91425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>
                <a:solidFill>
                  <a:srgbClr val="00A18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528" y="6381329"/>
            <a:ext cx="8583815" cy="365125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075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228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5" r:id="rId3"/>
    <p:sldLayoutId id="2147483658" r:id="rId4"/>
    <p:sldLayoutId id="2147483670" r:id="rId5"/>
    <p:sldLayoutId id="2147483650" r:id="rId6"/>
    <p:sldLayoutId id="2147483668" r:id="rId7"/>
    <p:sldLayoutId id="2147483652" r:id="rId8"/>
    <p:sldLayoutId id="2147483653" r:id="rId9"/>
    <p:sldLayoutId id="2147483656" r:id="rId10"/>
    <p:sldLayoutId id="2147483657" r:id="rId11"/>
    <p:sldLayoutId id="2147483669" r:id="rId12"/>
    <p:sldLayoutId id="2147483663" r:id="rId13"/>
    <p:sldLayoutId id="2147483664" r:id="rId14"/>
    <p:sldLayoutId id="2147483661" r:id="rId15"/>
    <p:sldLayoutId id="2147483655" r:id="rId16"/>
    <p:sldLayoutId id="2147483660" r:id="rId1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0.jpeg"/><Relationship Id="rId3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5.jpeg"/><Relationship Id="rId3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7.png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8.jpeg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642" y="0"/>
            <a:ext cx="6274256" cy="6339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" y="0"/>
            <a:ext cx="5796034" cy="12039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1344" y="324982"/>
            <a:ext cx="49685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Four states and one territory</a:t>
            </a:r>
            <a:endParaRPr lang="en-A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9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8733" y="-11832"/>
            <a:ext cx="8973267" cy="6336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41728" cy="1484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4458" y="203783"/>
            <a:ext cx="280397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</a:rPr>
              <a:t>Environmental</a:t>
            </a:r>
          </a:p>
          <a:p>
            <a:r>
              <a:rPr lang="en-AU" sz="3200" dirty="0" smtClean="0">
                <a:solidFill>
                  <a:schemeClr val="bg1"/>
                </a:solidFill>
              </a:rPr>
              <a:t> Inundation</a:t>
            </a:r>
            <a:endParaRPr lang="en-A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8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RiverMurray-Ed-Photo-2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464" y="0"/>
            <a:ext cx="9470105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91744" cy="14847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7300" y="450004"/>
            <a:ext cx="1255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</a:rPr>
              <a:t>Locks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409534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6777" y="116632"/>
            <a:ext cx="8869560" cy="61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007768" cy="1484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5792" y="450004"/>
            <a:ext cx="2916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</a:rPr>
              <a:t>Flood Irrigation</a:t>
            </a:r>
            <a:endParaRPr lang="en-A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87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1584" y="620688"/>
            <a:ext cx="9132676" cy="56790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27848" cy="1484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5883" y="450004"/>
            <a:ext cx="37160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</a:rPr>
              <a:t>Pipeline Installation</a:t>
            </a:r>
            <a:endParaRPr lang="en-A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13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1168" y="836712"/>
            <a:ext cx="7255148" cy="5494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oranges with sprink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89882"/>
            <a:ext cx="4941168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27848" cy="14847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51655" y="450004"/>
            <a:ext cx="1824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 err="1" smtClean="0">
                <a:solidFill>
                  <a:schemeClr val="bg1"/>
                </a:solidFill>
              </a:rPr>
              <a:t>Microjets</a:t>
            </a:r>
            <a:endParaRPr lang="en-A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9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124744"/>
            <a:ext cx="9577064" cy="5149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96400" cy="12039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6520"/>
            <a:ext cx="8616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Annual inflows to the River Murray system since 1892 (modelled current conditions, including inflows to Menindee Lakes, but excluding Snowy Mountains Scheme, inter-valley transfer and environmental water inflows)</a:t>
            </a:r>
          </a:p>
        </p:txBody>
      </p:sp>
    </p:spTree>
    <p:extLst>
      <p:ext uri="{BB962C8B-B14F-4D97-AF65-F5344CB8AC3E}">
        <p14:creationId xmlns:p14="http://schemas.microsoft.com/office/powerpoint/2010/main" val="340805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55440" y="100753"/>
            <a:ext cx="10305095" cy="620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28"/>
            <a:ext cx="3719736" cy="120396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3352" y="100753"/>
            <a:ext cx="3189040" cy="1008112"/>
          </a:xfrm>
        </p:spPr>
        <p:txBody>
          <a:bodyPr>
            <a:normAutofit fontScale="90000"/>
          </a:bodyPr>
          <a:lstStyle/>
          <a:p>
            <a:r>
              <a:rPr lang="en-AU" sz="3200" b="0" dirty="0">
                <a:solidFill>
                  <a:schemeClr val="bg1"/>
                </a:solidFill>
              </a:rPr>
              <a:t>Water extraction and recovery</a:t>
            </a:r>
          </a:p>
        </p:txBody>
      </p:sp>
    </p:spTree>
    <p:extLst>
      <p:ext uri="{BB962C8B-B14F-4D97-AF65-F5344CB8AC3E}">
        <p14:creationId xmlns:p14="http://schemas.microsoft.com/office/powerpoint/2010/main" val="3406905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8" y="7268"/>
            <a:ext cx="8176458" cy="6302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27848" cy="1484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4067" y="450004"/>
            <a:ext cx="3639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 err="1" smtClean="0">
                <a:solidFill>
                  <a:schemeClr val="bg1"/>
                </a:solidFill>
              </a:rPr>
              <a:t>Woolpunda</a:t>
            </a:r>
            <a:r>
              <a:rPr lang="en-AU" sz="3200" dirty="0" smtClean="0">
                <a:solidFill>
                  <a:schemeClr val="bg1"/>
                </a:solidFill>
              </a:rPr>
              <a:t> Pumps</a:t>
            </a:r>
          </a:p>
        </p:txBody>
      </p:sp>
    </p:spTree>
    <p:extLst>
      <p:ext uri="{BB962C8B-B14F-4D97-AF65-F5344CB8AC3E}">
        <p14:creationId xmlns:p14="http://schemas.microsoft.com/office/powerpoint/2010/main" val="2811447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592" y="0"/>
            <a:ext cx="9463980" cy="6309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143672" cy="1484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2799" y="203783"/>
            <a:ext cx="196079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</a:rPr>
              <a:t>Chowilla </a:t>
            </a:r>
          </a:p>
          <a:p>
            <a:r>
              <a:rPr lang="en-AU" sz="3200" dirty="0" smtClean="0">
                <a:solidFill>
                  <a:schemeClr val="bg1"/>
                </a:solidFill>
              </a:rPr>
              <a:t>Regulator</a:t>
            </a:r>
            <a:endParaRPr lang="en-A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72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BA corporate colours">
      <a:dk1>
        <a:srgbClr val="000000"/>
      </a:dk1>
      <a:lt1>
        <a:sysClr val="window" lastClr="FFFFFF"/>
      </a:lt1>
      <a:dk2>
        <a:srgbClr val="00A18E"/>
      </a:dk2>
      <a:lt2>
        <a:srgbClr val="EEECE1"/>
      </a:lt2>
      <a:accent1>
        <a:srgbClr val="60C5BA"/>
      </a:accent1>
      <a:accent2>
        <a:srgbClr val="A9F9DE"/>
      </a:accent2>
      <a:accent3>
        <a:srgbClr val="0065A2"/>
      </a:accent3>
      <a:accent4>
        <a:srgbClr val="009DDC"/>
      </a:accent4>
      <a:accent5>
        <a:srgbClr val="E8941A"/>
      </a:accent5>
      <a:accent6>
        <a:srgbClr val="F1CB00"/>
      </a:accent6>
      <a:hlink>
        <a:srgbClr val="005046"/>
      </a:hlink>
      <a:folHlink>
        <a:srgbClr val="3F3F3F"/>
      </a:folHlink>
    </a:clrScheme>
    <a:fontScheme name="MDB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DBA powerpoint template for presentations [Read-Only]" id="{C6E05211-8D94-41A9-9B39-E642CCC5A275}" vid="{049CDC91-B237-4C6D-9252-ED084C8D66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Policy Auditing</Name>
    <Synchronization>Synchronous</Synchronization>
    <Type>10001</Type>
    <SequenceNumber>1100</SequenceNumber>
    <Assembly>Microsoft.Office.Policy, Version=14.0.0.0,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Assembly>Microsoft.Office.Policy, Version=14.0.0.0,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Assembly>Microsoft.Office.Policy, Version=14.0.0.0,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Assembly>Microsoft.Office.Policy, Version=14.0.0.0, Culture=neutral, PublicKeyToken=71e9bce111e9429c</Assembly>
    <Class>Microsoft.Office.RecordsManagement.Internal.AuditHandler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4475EE102B824A827F80CA44AA0E02" ma:contentTypeVersion="13" ma:contentTypeDescription="Create a new document." ma:contentTypeScope="" ma:versionID="b921cf95ec42fc91a73c780a3d687719">
  <xsd:schema xmlns:xsd="http://www.w3.org/2001/XMLSchema" xmlns:xs="http://www.w3.org/2001/XMLSchema" xmlns:p="http://schemas.microsoft.com/office/2006/metadata/properties" xmlns:ns1="http://schemas.microsoft.com/sharepoint/v3" xmlns:ns2="5d233d24-bec2-4079-a87a-1767789b6f5c" xmlns:ns3="a07f2836-09bd-42fb-ac59-e49ac72f9a23" targetNamespace="http://schemas.microsoft.com/office/2006/metadata/properties" ma:root="true" ma:fieldsID="d18286619ef90e676349c1dc0c159493" ns1:_="" ns2:_="" ns3:_="">
    <xsd:import namespace="http://schemas.microsoft.com/sharepoint/v3"/>
    <xsd:import namespace="5d233d24-bec2-4079-a87a-1767789b6f5c"/>
    <xsd:import namespace="a07f2836-09bd-42fb-ac59-e49ac72f9a2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Owned_x0020_By" minOccurs="0"/>
                <xsd:element ref="ns3:Sub_x0020_section" minOccurs="0"/>
                <xsd:element ref="ns3:Form_x002f_Policy" minOccurs="0"/>
                <xsd:element ref="ns3:Cross_x0020_reference" minOccurs="0"/>
                <xsd:element ref="ns3:Whats_x0020_ew" minOccurs="0"/>
                <xsd:element ref="ns1:_dlc_Exemp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  <xsd:element name="_dlc_Exempt" ma:index="18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233d24-bec2-4079-a87a-1767789b6f5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f2836-09bd-42fb-ac59-e49ac72f9a23" elementFormDefault="qualified">
    <xsd:import namespace="http://schemas.microsoft.com/office/2006/documentManagement/types"/>
    <xsd:import namespace="http://schemas.microsoft.com/office/infopath/2007/PartnerControls"/>
    <xsd:element name="Owned_x0020_By" ma:index="13" nillable="true" ma:displayName="Owned By" ma:default="..." ma:format="Dropdown" ma:internalName="Owned_x0020_By">
      <xsd:simpleType>
        <xsd:restriction base="dms:Choice">
          <xsd:enumeration value="..."/>
          <xsd:enumeration value="Admin"/>
          <xsd:enumeration value="ChilliDB"/>
          <xsd:enumeration value="Communications"/>
          <xsd:enumeration value="ECC"/>
          <xsd:enumeration value="Engagement"/>
          <xsd:enumeration value="Facilities"/>
          <xsd:enumeration value="Finance"/>
          <xsd:enumeration value="Governance"/>
          <xsd:enumeration value="Human Resources"/>
          <xsd:enumeration value="Information Communications Technology"/>
          <xsd:enumeration value="International Engagement"/>
          <xsd:enumeration value="Legal"/>
          <xsd:enumeration value="Photography"/>
          <xsd:enumeration value="Procurement and Grants"/>
          <xsd:enumeration value="Project Management"/>
          <xsd:enumeration value="Records"/>
          <xsd:enumeration value="Research &amp; Knowledge"/>
          <xsd:enumeration value="Risk Management"/>
          <xsd:enumeration value="Secretariat"/>
          <xsd:enumeration value="Security"/>
          <xsd:enumeration value="Travel"/>
          <xsd:enumeration value="Work Health and Safety"/>
        </xsd:restriction>
      </xsd:simpleType>
    </xsd:element>
    <xsd:element name="Sub_x0020_section" ma:index="14" nillable="true" ma:displayName="Group by" ma:description="Name of the sub section for this for second level grouping" ma:internalName="Sub_x0020_section">
      <xsd:simpleType>
        <xsd:restriction base="dms:Text">
          <xsd:maxLength value="255"/>
        </xsd:restriction>
      </xsd:simpleType>
    </xsd:element>
    <xsd:element name="Form_x002f_Policy" ma:index="15" nillable="true" ma:displayName="Doc Type" ma:default="Form" ma:format="Dropdown" ma:internalName="Form_x002f_Policy">
      <xsd:simpleType>
        <xsd:restriction base="dms:Choice">
          <xsd:enumeration value="Form"/>
          <xsd:enumeration value="Framework"/>
          <xsd:enumeration value="Policy"/>
          <xsd:enumeration value="Document"/>
          <xsd:enumeration value="Key Documents"/>
          <xsd:enumeration value="Template"/>
          <xsd:enumeration value="User Guide"/>
          <xsd:enumeration value="Other"/>
        </xsd:restriction>
      </xsd:simpleType>
    </xsd:element>
    <xsd:element name="Cross_x0020_reference" ma:index="16" nillable="true" ma:displayName="Cross reference" ma:description="This document also refeneced from other areas listed in this column." ma:internalName="Cross_x0020_reference">
      <xsd:simpleType>
        <xsd:restriction base="dms:Text">
          <xsd:maxLength value="255"/>
        </xsd:restriction>
      </xsd:simpleType>
    </xsd:element>
    <xsd:element name="Whats_x0020_ew" ma:index="17" nillable="true" ma:displayName="Whats New" ma:default="No" ma:format="Dropdown" ma:internalName="Whats_x0020_ew">
      <xsd:simpleType>
        <xsd:restriction base="dms:Choice">
          <xsd:enumeration value="Yes"/>
          <xsd:enumeration value="N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ross_x0020_reference xmlns="a07f2836-09bd-42fb-ac59-e49ac72f9a23" xsi:nil="true"/>
    <Sub_x0020_section xmlns="a07f2836-09bd-42fb-ac59-e49ac72f9a23" xsi:nil="true"/>
    <Form_x002f_Policy xmlns="a07f2836-09bd-42fb-ac59-e49ac72f9a23">Template</Form_x002f_Policy>
    <Owned_x0020_By xmlns="a07f2836-09bd-42fb-ac59-e49ac72f9a23">Communications</Owned_x0020_By>
    <Whats_x0020_ew xmlns="a07f2836-09bd-42fb-ac59-e49ac72f9a23">Yes</Whats_x0020_ew>
    <PublishingExpirationDate xmlns="http://schemas.microsoft.com/sharepoint/v3" xsi:nil="true"/>
    <PublishingStartDate xmlns="http://schemas.microsoft.com/sharepoint/v3" xsi:nil="true"/>
    <_dlc_DocId xmlns="5d233d24-bec2-4079-a87a-1767789b6f5c">UTMJAHA53XKK-20-1338</_dlc_DocId>
    <_dlc_DocIdUrl xmlns="5d233d24-bec2-4079-a87a-1767789b6f5c">
      <Url>http://billabong.prod.local/_layouts/DocIdRedir.aspx?ID=UTMJAHA53XKK-20-1338</Url>
      <Description>UTMJAHA53XKK-20-1338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PolicyAudit" staticId="0x0101|94521222" UniqueId="02415de0-cb82-465b-8290-976ec1344b2c">
      <p:Name>Auditing</p:Name>
      <p:Description>Audits user actions on documents and list items to the Audit Log.</p:Description>
      <p:CustomData>
        <Audit>
          <Update/>
          <View/>
          <MoveCopy/>
          <DeleteRestore/>
        </Audit>
      </p:CustomData>
    </p:PolicyItem>
  </p:PolicyItems>
</p:Policy>
</file>

<file path=customXml/itemProps1.xml><?xml version="1.0" encoding="utf-8"?>
<ds:datastoreItem xmlns:ds="http://schemas.openxmlformats.org/officeDocument/2006/customXml" ds:itemID="{BD311820-F40E-4588-94F7-2383A3FC477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DE7D18C-0D30-4480-8EC1-3E5906AE5B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d233d24-bec2-4079-a87a-1767789b6f5c"/>
    <ds:schemaRef ds:uri="a07f2836-09bd-42fb-ac59-e49ac72f9a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3C58AE-2B0E-4647-8E21-F3AE66468E8C}">
  <ds:schemaRefs>
    <ds:schemaRef ds:uri="5d233d24-bec2-4079-a87a-1767789b6f5c"/>
    <ds:schemaRef ds:uri="http://purl.org/dc/elements/1.1/"/>
    <ds:schemaRef ds:uri="http://schemas.microsoft.com/office/2006/documentManagement/types"/>
    <ds:schemaRef ds:uri="a07f2836-09bd-42fb-ac59-e49ac72f9a23"/>
    <ds:schemaRef ds:uri="http://schemas.openxmlformats.org/package/2006/metadata/core-properties"/>
    <ds:schemaRef ds:uri="http://schemas.microsoft.com/sharepoint/v3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C0CD09DA-FC10-4CA8-B1C5-3A2FFB1B68C8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70DDD4D7-CF23-4762-B6AA-EC9017D406A7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Adel 06.08.2015</Template>
  <TotalTime>284</TotalTime>
  <Words>57</Words>
  <Application>Microsoft Macintosh PowerPoint</Application>
  <PresentationFormat>Custom</PresentationFormat>
  <Paragraphs>12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Water extraction and recovery</vt:lpstr>
      <vt:lpstr>PowerPoint Presentation</vt:lpstr>
      <vt:lpstr>PowerPoint Presentation</vt:lpstr>
      <vt:lpstr>PowerPoint Presentation</vt:lpstr>
    </vt:vector>
  </TitlesOfParts>
  <Company>Murray-Darling Basin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Alisha Caldwell</dc:creator>
  <cp:lastModifiedBy>Anita</cp:lastModifiedBy>
  <cp:revision>25</cp:revision>
  <cp:lastPrinted>2015-08-06T02:14:21Z</cp:lastPrinted>
  <dcterms:created xsi:type="dcterms:W3CDTF">2015-08-05T23:13:53Z</dcterms:created>
  <dcterms:modified xsi:type="dcterms:W3CDTF">2015-11-26T06:42:30Z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0x010100B54475EE102B824A827F80CA44AA0E02</vt:lpwstr>
  </property>
  <property fmtid="{D5CDD505-2E9C-101B-9397-08002B2CF9AE}" pid="3" name="_dlc_DocIdItemGuid">
    <vt:lpwstr>056fcfe5-927b-4c47-a2c1-ee3475e638b2</vt:lpwstr>
  </property>
</Properties>
</file>